
<file path=[Content_Types].xml><?xml version="1.0" encoding="utf-8"?>
<Types xmlns="http://schemas.openxmlformats.org/package/2006/content-types">
  <Default Extension="bin" ContentType="application/vnd.ms-office.activeX"/>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ctiveX/activeX1.xml" ContentType="application/vnd.ms-office.activeX+xml"/>
  <Override PartName="/ppt/activeX/activeX2.xml" ContentType="application/vnd.ms-office.activeX+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52" r:id="rId3"/>
  </p:sldMasterIdLst>
  <p:notesMasterIdLst>
    <p:notesMasterId r:id="rId29"/>
  </p:notesMasterIdLst>
  <p:handoutMasterIdLst>
    <p:handoutMasterId r:id="rId30"/>
  </p:handoutMasterIdLst>
  <p:sldIdLst>
    <p:sldId id="282" r:id="rId4"/>
    <p:sldId id="286" r:id="rId5"/>
    <p:sldId id="257" r:id="rId6"/>
    <p:sldId id="287" r:id="rId7"/>
    <p:sldId id="290" r:id="rId8"/>
    <p:sldId id="288" r:id="rId9"/>
    <p:sldId id="289" r:id="rId10"/>
    <p:sldId id="291" r:id="rId11"/>
    <p:sldId id="292" r:id="rId12"/>
    <p:sldId id="293" r:id="rId13"/>
    <p:sldId id="294" r:id="rId14"/>
    <p:sldId id="297" r:id="rId15"/>
    <p:sldId id="298" r:id="rId16"/>
    <p:sldId id="296" r:id="rId17"/>
    <p:sldId id="299" r:id="rId18"/>
    <p:sldId id="300" r:id="rId19"/>
    <p:sldId id="301" r:id="rId20"/>
    <p:sldId id="304" r:id="rId21"/>
    <p:sldId id="302" r:id="rId22"/>
    <p:sldId id="303" r:id="rId23"/>
    <p:sldId id="305" r:id="rId24"/>
    <p:sldId id="306" r:id="rId25"/>
    <p:sldId id="309" r:id="rId26"/>
    <p:sldId id="307" r:id="rId27"/>
    <p:sldId id="308" r:id="rId28"/>
  </p:sldIdLst>
  <p:sldSz cx="9144000" cy="6858000" type="screen4x3"/>
  <p:notesSz cx="6858000" cy="9144000"/>
  <p:defaultTex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6633"/>
    <a:srgbClr val="336600"/>
    <a:srgbClr val="A2D1F1"/>
    <a:srgbClr val="292929"/>
    <a:srgbClr val="993300"/>
    <a:srgbClr val="003399"/>
    <a:srgbClr val="5C3B65"/>
    <a:srgbClr val="FFD10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autoAdjust="0"/>
    <p:restoredTop sz="94636" autoAdjust="0"/>
  </p:normalViewPr>
  <p:slideViewPr>
    <p:cSldViewPr>
      <p:cViewPr varScale="1">
        <p:scale>
          <a:sx n="68" d="100"/>
          <a:sy n="68" d="100"/>
        </p:scale>
        <p:origin x="1440" y="7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95" d="100"/>
          <a:sy n="95" d="100"/>
        </p:scale>
        <p:origin x="-3660"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handoutMaster" Target="handoutMasters/handoutMaster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D6F88D31-7565-4573-AD22-A0A79CD6C6AB}"/>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ltLang="en-US"/>
          </a:p>
        </p:txBody>
      </p:sp>
      <p:sp>
        <p:nvSpPr>
          <p:cNvPr id="6147" name="Rectangle 3">
            <a:extLst>
              <a:ext uri="{FF2B5EF4-FFF2-40B4-BE49-F238E27FC236}">
                <a16:creationId xmlns:a16="http://schemas.microsoft.com/office/drawing/2014/main" id="{67FF04BB-8EA4-46D6-A38D-ADCB9370FC0A}"/>
              </a:ext>
            </a:extLst>
          </p:cNvPr>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6148" name="Rectangle 4">
            <a:extLst>
              <a:ext uri="{FF2B5EF4-FFF2-40B4-BE49-F238E27FC236}">
                <a16:creationId xmlns:a16="http://schemas.microsoft.com/office/drawing/2014/main" id="{82079A39-8E61-4D19-997E-AE78988DCA5A}"/>
              </a:ext>
            </a:extLst>
          </p:cNvPr>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US" altLang="en-US"/>
          </a:p>
        </p:txBody>
      </p:sp>
      <p:sp>
        <p:nvSpPr>
          <p:cNvPr id="6149" name="Rectangle 5">
            <a:extLst>
              <a:ext uri="{FF2B5EF4-FFF2-40B4-BE49-F238E27FC236}">
                <a16:creationId xmlns:a16="http://schemas.microsoft.com/office/drawing/2014/main" id="{09A718E8-83C4-492A-AA6D-A1B577530A67}"/>
              </a:ext>
            </a:extLst>
          </p:cNvPr>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A1BCCD7C-3435-4ACF-AFC9-2D180EFE3532}"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9250" name="Rectangle 2">
            <a:extLst>
              <a:ext uri="{FF2B5EF4-FFF2-40B4-BE49-F238E27FC236}">
                <a16:creationId xmlns:a16="http://schemas.microsoft.com/office/drawing/2014/main" id="{138D65F5-639C-4104-8BB3-E8E3FF74F6C5}"/>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ltLang="en-US"/>
          </a:p>
        </p:txBody>
      </p:sp>
      <p:sp>
        <p:nvSpPr>
          <p:cNvPr id="309251" name="Rectangle 3">
            <a:extLst>
              <a:ext uri="{FF2B5EF4-FFF2-40B4-BE49-F238E27FC236}">
                <a16:creationId xmlns:a16="http://schemas.microsoft.com/office/drawing/2014/main" id="{BE6CE494-5188-4369-8F38-93162FFDA943}"/>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309252" name="Rectangle 4">
            <a:extLst>
              <a:ext uri="{FF2B5EF4-FFF2-40B4-BE49-F238E27FC236}">
                <a16:creationId xmlns:a16="http://schemas.microsoft.com/office/drawing/2014/main" id="{0B025086-3846-45D7-9E76-5EFBCCF12342}"/>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9253" name="Rectangle 5">
            <a:extLst>
              <a:ext uri="{FF2B5EF4-FFF2-40B4-BE49-F238E27FC236}">
                <a16:creationId xmlns:a16="http://schemas.microsoft.com/office/drawing/2014/main" id="{F7A74DDB-0DF6-472A-BCC6-CF23E75D645D}"/>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9254" name="Rectangle 6">
            <a:extLst>
              <a:ext uri="{FF2B5EF4-FFF2-40B4-BE49-F238E27FC236}">
                <a16:creationId xmlns:a16="http://schemas.microsoft.com/office/drawing/2014/main" id="{ED2EA4A2-C14E-48A5-A242-2CB5B1F9654A}"/>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US" altLang="en-US"/>
          </a:p>
        </p:txBody>
      </p:sp>
      <p:sp>
        <p:nvSpPr>
          <p:cNvPr id="309255" name="Rectangle 7">
            <a:extLst>
              <a:ext uri="{FF2B5EF4-FFF2-40B4-BE49-F238E27FC236}">
                <a16:creationId xmlns:a16="http://schemas.microsoft.com/office/drawing/2014/main" id="{E5F9CB9F-9273-43F8-BA1E-A79E6ABFE9ED}"/>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EB77D587-A942-4E00-A944-A5E220B6EECD}"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18CE51C-BABE-4492-9984-833103E8328D}"/>
              </a:ext>
            </a:extLst>
          </p:cNvPr>
          <p:cNvSpPr>
            <a:spLocks noGrp="1" noChangeArrowheads="1"/>
          </p:cNvSpPr>
          <p:nvPr>
            <p:ph type="sldNum" sz="quarter" idx="5"/>
          </p:nvPr>
        </p:nvSpPr>
        <p:spPr>
          <a:ln/>
        </p:spPr>
        <p:txBody>
          <a:bodyPr/>
          <a:lstStyle/>
          <a:p>
            <a:fld id="{2C810385-AA2C-4ABC-8885-9B726BC1E68B}" type="slidenum">
              <a:rPr lang="en-US" altLang="en-US"/>
              <a:pPr/>
              <a:t>1</a:t>
            </a:fld>
            <a:endParaRPr lang="en-US" altLang="en-US"/>
          </a:p>
        </p:txBody>
      </p:sp>
      <p:sp>
        <p:nvSpPr>
          <p:cNvPr id="310274" name="Rectangle 2">
            <a:extLst>
              <a:ext uri="{FF2B5EF4-FFF2-40B4-BE49-F238E27FC236}">
                <a16:creationId xmlns:a16="http://schemas.microsoft.com/office/drawing/2014/main" id="{B14E2EDB-AE72-4004-9B5A-BBCBA5F4183E}"/>
              </a:ext>
            </a:extLst>
          </p:cNvPr>
          <p:cNvSpPr>
            <a:spLocks noGrp="1" noRot="1" noChangeAspect="1" noChangeArrowheads="1" noTextEdit="1"/>
          </p:cNvSpPr>
          <p:nvPr>
            <p:ph type="sldImg"/>
          </p:nvPr>
        </p:nvSpPr>
        <p:spPr>
          <a:ln/>
        </p:spPr>
      </p:sp>
      <p:sp>
        <p:nvSpPr>
          <p:cNvPr id="310275" name="Rectangle 3">
            <a:extLst>
              <a:ext uri="{FF2B5EF4-FFF2-40B4-BE49-F238E27FC236}">
                <a16:creationId xmlns:a16="http://schemas.microsoft.com/office/drawing/2014/main" id="{E9A99678-5B00-4B4B-94BE-074188A5B924}"/>
              </a:ext>
            </a:extLst>
          </p:cNvPr>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control" Target="../activeX/activeX2.xml"/><Relationship Id="rId1" Type="http://schemas.openxmlformats.org/officeDocument/2006/relationships/vmlDrawing" Target="../drawings/vmlDrawing2.vml"/><Relationship Id="rId5" Type="http://schemas.openxmlformats.org/officeDocument/2006/relationships/image" Target="../media/image3.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0C201A15-5683-44FA-8B32-328746BAC0F8}"/>
              </a:ext>
            </a:extLst>
          </p:cNvPr>
          <p:cNvSpPr>
            <a:spLocks noGrp="1" noChangeArrowheads="1"/>
          </p:cNvSpPr>
          <p:nvPr>
            <p:ph type="ctrTitle"/>
          </p:nvPr>
        </p:nvSpPr>
        <p:spPr>
          <a:xfrm>
            <a:off x="2590800" y="1066800"/>
            <a:ext cx="3581400" cy="609600"/>
          </a:xfrm>
          <a:extLst>
            <a:ext uri="{91240B29-F687-4F45-9708-019B960494DF}">
              <a14:hiddenLine xmlns:a14="http://schemas.microsoft.com/office/drawing/2010/main" w="9525">
                <a:solidFill>
                  <a:srgbClr val="003399"/>
                </a:solidFill>
                <a:miter lim="800000"/>
                <a:headEnd/>
                <a:tailEnd/>
              </a14:hiddenLine>
            </a:ext>
          </a:extLst>
        </p:spPr>
        <p:txBody>
          <a:bodyPr/>
          <a:lstStyle>
            <a:lvl1pPr>
              <a:defRPr/>
            </a:lvl1pPr>
          </a:lstStyle>
          <a:p>
            <a:pPr lvl="0"/>
            <a:r>
              <a:rPr lang="en-US" altLang="en-US" noProof="0"/>
              <a:t>Main Title</a:t>
            </a:r>
          </a:p>
        </p:txBody>
      </p:sp>
      <p:sp>
        <p:nvSpPr>
          <p:cNvPr id="3075" name="Rectangle 3">
            <a:extLst>
              <a:ext uri="{FF2B5EF4-FFF2-40B4-BE49-F238E27FC236}">
                <a16:creationId xmlns:a16="http://schemas.microsoft.com/office/drawing/2014/main" id="{349468A1-509D-447A-9231-27117F5F4F80}"/>
              </a:ext>
            </a:extLst>
          </p:cNvPr>
          <p:cNvSpPr>
            <a:spLocks noGrp="1" noChangeArrowheads="1"/>
          </p:cNvSpPr>
          <p:nvPr>
            <p:ph type="subTitle" idx="1"/>
          </p:nvPr>
        </p:nvSpPr>
        <p:spPr>
          <a:xfrm>
            <a:off x="2590800" y="1828800"/>
            <a:ext cx="3581400" cy="381000"/>
          </a:xfrm>
        </p:spPr>
        <p:txBody>
          <a:bodyPr/>
          <a:lstStyle>
            <a:lvl1pPr marL="0" indent="0">
              <a:buFontTx/>
              <a:buNone/>
              <a:defRPr sz="1600"/>
            </a:lvl1pPr>
          </a:lstStyle>
          <a:p>
            <a:pPr lvl="0"/>
            <a:r>
              <a:rPr lang="en-US" altLang="en-US" noProof="0"/>
              <a:t>Sub Title</a:t>
            </a:r>
          </a:p>
        </p:txBody>
      </p:sp>
      <p:sp>
        <p:nvSpPr>
          <p:cNvPr id="3076" name="Rectangle 4">
            <a:extLst>
              <a:ext uri="{FF2B5EF4-FFF2-40B4-BE49-F238E27FC236}">
                <a16:creationId xmlns:a16="http://schemas.microsoft.com/office/drawing/2014/main" id="{6602D9A3-D0A1-4F89-91D8-062DB91441F9}"/>
              </a:ext>
            </a:extLst>
          </p:cNvPr>
          <p:cNvSpPr>
            <a:spLocks noGrp="1" noChangeArrowheads="1"/>
          </p:cNvSpPr>
          <p:nvPr>
            <p:ph type="dt" sz="half" idx="2"/>
          </p:nvPr>
        </p:nvSpPr>
        <p:spPr/>
        <p:txBody>
          <a:bodyPr/>
          <a:lstStyle>
            <a:lvl1pPr>
              <a:defRPr>
                <a:solidFill>
                  <a:schemeClr val="bg1"/>
                </a:solidFill>
              </a:defRPr>
            </a:lvl1pPr>
          </a:lstStyle>
          <a:p>
            <a:endParaRPr lang="en-US" altLang="en-US"/>
          </a:p>
        </p:txBody>
      </p:sp>
      <p:sp>
        <p:nvSpPr>
          <p:cNvPr id="3077" name="Rectangle 5">
            <a:extLst>
              <a:ext uri="{FF2B5EF4-FFF2-40B4-BE49-F238E27FC236}">
                <a16:creationId xmlns:a16="http://schemas.microsoft.com/office/drawing/2014/main" id="{10F4C795-217B-4E36-83F2-1D47714A0785}"/>
              </a:ext>
            </a:extLst>
          </p:cNvPr>
          <p:cNvSpPr>
            <a:spLocks noGrp="1" noChangeArrowheads="1"/>
          </p:cNvSpPr>
          <p:nvPr>
            <p:ph type="ftr" sz="quarter" idx="3"/>
          </p:nvPr>
        </p:nvSpPr>
        <p:spPr/>
        <p:txBody>
          <a:bodyPr/>
          <a:lstStyle>
            <a:lvl1pPr>
              <a:defRPr>
                <a:solidFill>
                  <a:schemeClr val="bg1"/>
                </a:solidFill>
              </a:defRPr>
            </a:lvl1pPr>
          </a:lstStyle>
          <a:p>
            <a:endParaRPr lang="en-US" altLang="en-US"/>
          </a:p>
        </p:txBody>
      </p:sp>
      <p:sp>
        <p:nvSpPr>
          <p:cNvPr id="3078" name="Rectangle 6">
            <a:extLst>
              <a:ext uri="{FF2B5EF4-FFF2-40B4-BE49-F238E27FC236}">
                <a16:creationId xmlns:a16="http://schemas.microsoft.com/office/drawing/2014/main" id="{8792FAE6-DF12-4E9A-B5CA-DDC43B42A5EE}"/>
              </a:ext>
            </a:extLst>
          </p:cNvPr>
          <p:cNvSpPr>
            <a:spLocks noGrp="1" noChangeArrowheads="1"/>
          </p:cNvSpPr>
          <p:nvPr>
            <p:ph type="sldNum" sz="quarter" idx="4"/>
          </p:nvPr>
        </p:nvSpPr>
        <p:spPr/>
        <p:txBody>
          <a:bodyPr/>
          <a:lstStyle>
            <a:lvl1pPr>
              <a:defRPr>
                <a:solidFill>
                  <a:schemeClr val="bg1"/>
                </a:solidFill>
              </a:defRPr>
            </a:lvl1pPr>
          </a:lstStyle>
          <a:p>
            <a:fld id="{2FD42C3D-D747-47FF-837C-867C36233D9F}" type="slidenum">
              <a:rPr lang="en-US" altLang="en-US"/>
              <a:pPr/>
              <a:t>‹#›</a:t>
            </a:fld>
            <a:endParaRPr lang="en-US" altLang="en-US"/>
          </a:p>
        </p:txBody>
      </p:sp>
    </p:spTree>
    <p:controls>
      <mc:AlternateContent xmlns:mc="http://schemas.openxmlformats.org/markup-compatibility/2006">
        <mc:Choice xmlns:v="urn:schemas-microsoft-com:vml" Requires="v">
          <p:control spid="3094" r:id="rId2" imgW="9142857" imgH="3428571"/>
        </mc:Choice>
        <mc:Fallback>
          <p:control r:id="rId2" imgW="9142857" imgH="3428571">
            <p:pic>
              <p:nvPicPr>
                <p:cNvPr id="3081" name="ShockwaveFlash1">
                  <a:extLst>
                    <a:ext uri="{FF2B5EF4-FFF2-40B4-BE49-F238E27FC236}">
                      <a16:creationId xmlns:a16="http://schemas.microsoft.com/office/drawing/2014/main" id="{6528214F-CCA3-4E7A-BDA0-169201021DA2}"/>
                    </a:ext>
                  </a:extLst>
                </p:cNvPr>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0" y="3429000"/>
                  <a:ext cx="9142413" cy="34290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B2A46-DCFC-44CC-9287-CA119109FC8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102288-50D1-4400-BCAD-A31664D24E3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5F5DE7-90AA-4C35-A650-E9AFCC667A6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2FD2AFA6-6606-4A0E-A078-51966D5A1D9C}"/>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AA17AC1-C9FA-4B64-8735-A572499A2C25}"/>
              </a:ext>
            </a:extLst>
          </p:cNvPr>
          <p:cNvSpPr>
            <a:spLocks noGrp="1"/>
          </p:cNvSpPr>
          <p:nvPr>
            <p:ph type="sldNum" sz="quarter" idx="12"/>
          </p:nvPr>
        </p:nvSpPr>
        <p:spPr/>
        <p:txBody>
          <a:bodyPr/>
          <a:lstStyle>
            <a:lvl1pPr>
              <a:defRPr/>
            </a:lvl1pPr>
          </a:lstStyle>
          <a:p>
            <a:fld id="{12D20504-656B-4B10-A433-6084963C4000}" type="slidenum">
              <a:rPr lang="en-US" altLang="en-US"/>
              <a:pPr/>
              <a:t>‹#›</a:t>
            </a:fld>
            <a:endParaRPr lang="en-US" altLang="en-US"/>
          </a:p>
        </p:txBody>
      </p:sp>
    </p:spTree>
    <p:extLst>
      <p:ext uri="{BB962C8B-B14F-4D97-AF65-F5344CB8AC3E}">
        <p14:creationId xmlns:p14="http://schemas.microsoft.com/office/powerpoint/2010/main" val="468051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56C14A-6B7E-47BA-9DEC-2A4274790F9F}"/>
              </a:ext>
            </a:extLst>
          </p:cNvPr>
          <p:cNvSpPr>
            <a:spLocks noGrp="1"/>
          </p:cNvSpPr>
          <p:nvPr>
            <p:ph type="title" orient="vert"/>
          </p:nvPr>
        </p:nvSpPr>
        <p:spPr>
          <a:xfrm>
            <a:off x="7562850" y="152400"/>
            <a:ext cx="1352550" cy="61722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7D6D7F1-605D-4F66-A3F0-1D8F98AE1CF1}"/>
              </a:ext>
            </a:extLst>
          </p:cNvPr>
          <p:cNvSpPr>
            <a:spLocks noGrp="1"/>
          </p:cNvSpPr>
          <p:nvPr>
            <p:ph type="body" orient="vert" idx="1"/>
          </p:nvPr>
        </p:nvSpPr>
        <p:spPr>
          <a:xfrm>
            <a:off x="3505200" y="152400"/>
            <a:ext cx="3905250" cy="6172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02F45E-3BDC-47A6-8B6E-6AE742CEB6D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FE2D1A45-C0FD-4134-AEA6-E885BA485820}"/>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C149FEC-80B8-4D78-9726-41BED0A68B93}"/>
              </a:ext>
            </a:extLst>
          </p:cNvPr>
          <p:cNvSpPr>
            <a:spLocks noGrp="1"/>
          </p:cNvSpPr>
          <p:nvPr>
            <p:ph type="sldNum" sz="quarter" idx="12"/>
          </p:nvPr>
        </p:nvSpPr>
        <p:spPr/>
        <p:txBody>
          <a:bodyPr/>
          <a:lstStyle>
            <a:lvl1pPr>
              <a:defRPr/>
            </a:lvl1pPr>
          </a:lstStyle>
          <a:p>
            <a:fld id="{39642662-7F67-4F2F-9F0B-08F28BD24BBE}" type="slidenum">
              <a:rPr lang="en-US" altLang="en-US"/>
              <a:pPr/>
              <a:t>‹#›</a:t>
            </a:fld>
            <a:endParaRPr lang="en-US" altLang="en-US"/>
          </a:p>
        </p:txBody>
      </p:sp>
    </p:spTree>
    <p:extLst>
      <p:ext uri="{BB962C8B-B14F-4D97-AF65-F5344CB8AC3E}">
        <p14:creationId xmlns:p14="http://schemas.microsoft.com/office/powerpoint/2010/main" val="37287829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854F2-6A32-41D2-B637-8CC49D5DEDA5}"/>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896F581-4A98-462B-8F0A-3CFDA03651F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61301C4-8839-4029-B6E3-E9F3007D1C01}"/>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DD17DAE4-C006-456D-A975-5B27DB77C8B7}"/>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2D11F4F-CEB9-498D-92C2-8BCEBB689B62}"/>
              </a:ext>
            </a:extLst>
          </p:cNvPr>
          <p:cNvSpPr>
            <a:spLocks noGrp="1"/>
          </p:cNvSpPr>
          <p:nvPr>
            <p:ph type="sldNum" sz="quarter" idx="12"/>
          </p:nvPr>
        </p:nvSpPr>
        <p:spPr/>
        <p:txBody>
          <a:bodyPr/>
          <a:lstStyle>
            <a:lvl1pPr>
              <a:defRPr/>
            </a:lvl1pPr>
          </a:lstStyle>
          <a:p>
            <a:fld id="{AA40491F-AFA4-426C-AEFE-1185FCD1A6FD}" type="slidenum">
              <a:rPr lang="en-US" altLang="en-US"/>
              <a:pPr/>
              <a:t>‹#›</a:t>
            </a:fld>
            <a:endParaRPr lang="en-US" altLang="en-US"/>
          </a:p>
        </p:txBody>
      </p:sp>
    </p:spTree>
    <p:extLst>
      <p:ext uri="{BB962C8B-B14F-4D97-AF65-F5344CB8AC3E}">
        <p14:creationId xmlns:p14="http://schemas.microsoft.com/office/powerpoint/2010/main" val="20129539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95CD8-A6D1-4DCC-91D5-814A30AD96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27711E-B523-4D14-A4C1-DF74D96014E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C01141-01FC-4379-B739-20C93999DF31}"/>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D52D67F1-BC23-4D10-8EF9-3D8ED84584C8}"/>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915A5A5-3C79-4776-BC67-4FD58DCA3AFD}"/>
              </a:ext>
            </a:extLst>
          </p:cNvPr>
          <p:cNvSpPr>
            <a:spLocks noGrp="1"/>
          </p:cNvSpPr>
          <p:nvPr>
            <p:ph type="sldNum" sz="quarter" idx="12"/>
          </p:nvPr>
        </p:nvSpPr>
        <p:spPr/>
        <p:txBody>
          <a:bodyPr/>
          <a:lstStyle>
            <a:lvl1pPr>
              <a:defRPr/>
            </a:lvl1pPr>
          </a:lstStyle>
          <a:p>
            <a:fld id="{9415B45A-71BA-42CA-AACF-C489D50C8461}" type="slidenum">
              <a:rPr lang="en-US" altLang="en-US"/>
              <a:pPr/>
              <a:t>‹#›</a:t>
            </a:fld>
            <a:endParaRPr lang="en-US" altLang="en-US"/>
          </a:p>
        </p:txBody>
      </p:sp>
    </p:spTree>
    <p:extLst>
      <p:ext uri="{BB962C8B-B14F-4D97-AF65-F5344CB8AC3E}">
        <p14:creationId xmlns:p14="http://schemas.microsoft.com/office/powerpoint/2010/main" val="20835351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178F4-83EB-48C2-B51A-A11AEDDD1B91}"/>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98EAA50-F564-4F3B-8330-D09247D181CA}"/>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9F4630B5-B7DE-4EB2-9AAC-9D43D9F47144}"/>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D298B77A-2DE3-4179-8E9C-0ACB2E6480A6}"/>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FA57CD04-660B-499A-81D9-2FA6319AB7EA}"/>
              </a:ext>
            </a:extLst>
          </p:cNvPr>
          <p:cNvSpPr>
            <a:spLocks noGrp="1"/>
          </p:cNvSpPr>
          <p:nvPr>
            <p:ph type="sldNum" sz="quarter" idx="12"/>
          </p:nvPr>
        </p:nvSpPr>
        <p:spPr/>
        <p:txBody>
          <a:bodyPr/>
          <a:lstStyle>
            <a:lvl1pPr>
              <a:defRPr/>
            </a:lvl1pPr>
          </a:lstStyle>
          <a:p>
            <a:fld id="{E312091F-2352-4ED5-AF9F-0E4A3863AD1E}" type="slidenum">
              <a:rPr lang="en-US" altLang="en-US"/>
              <a:pPr/>
              <a:t>‹#›</a:t>
            </a:fld>
            <a:endParaRPr lang="en-US" altLang="en-US"/>
          </a:p>
        </p:txBody>
      </p:sp>
    </p:spTree>
    <p:extLst>
      <p:ext uri="{BB962C8B-B14F-4D97-AF65-F5344CB8AC3E}">
        <p14:creationId xmlns:p14="http://schemas.microsoft.com/office/powerpoint/2010/main" val="19660495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52F43-748F-4EE6-BEDE-E890D98286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654498-AB65-4BAB-8319-D505C9AD042D}"/>
              </a:ext>
            </a:extLst>
          </p:cNvPr>
          <p:cNvSpPr>
            <a:spLocks noGrp="1"/>
          </p:cNvSpPr>
          <p:nvPr>
            <p:ph sz="half" idx="1"/>
          </p:nvPr>
        </p:nvSpPr>
        <p:spPr>
          <a:xfrm>
            <a:off x="3505200" y="914400"/>
            <a:ext cx="2628900" cy="5181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7FFADAE-4729-499A-A5A9-DAC89C2FB10E}"/>
              </a:ext>
            </a:extLst>
          </p:cNvPr>
          <p:cNvSpPr>
            <a:spLocks noGrp="1"/>
          </p:cNvSpPr>
          <p:nvPr>
            <p:ph sz="half" idx="2"/>
          </p:nvPr>
        </p:nvSpPr>
        <p:spPr>
          <a:xfrm>
            <a:off x="6286500" y="914400"/>
            <a:ext cx="2628900" cy="5181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2B9FCCF-8B9B-4B80-BA80-D04222A61147}"/>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A2452DDA-6D01-4D1F-B10E-DDC41A1D92AB}"/>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D6B11862-76F3-4AAE-B4D2-52C2FA2A04EF}"/>
              </a:ext>
            </a:extLst>
          </p:cNvPr>
          <p:cNvSpPr>
            <a:spLocks noGrp="1"/>
          </p:cNvSpPr>
          <p:nvPr>
            <p:ph type="sldNum" sz="quarter" idx="12"/>
          </p:nvPr>
        </p:nvSpPr>
        <p:spPr/>
        <p:txBody>
          <a:bodyPr/>
          <a:lstStyle>
            <a:lvl1pPr>
              <a:defRPr/>
            </a:lvl1pPr>
          </a:lstStyle>
          <a:p>
            <a:fld id="{4EB46870-3084-496F-B61F-E6F3C86E9390}" type="slidenum">
              <a:rPr lang="en-US" altLang="en-US"/>
              <a:pPr/>
              <a:t>‹#›</a:t>
            </a:fld>
            <a:endParaRPr lang="en-US" altLang="en-US"/>
          </a:p>
        </p:txBody>
      </p:sp>
    </p:spTree>
    <p:extLst>
      <p:ext uri="{BB962C8B-B14F-4D97-AF65-F5344CB8AC3E}">
        <p14:creationId xmlns:p14="http://schemas.microsoft.com/office/powerpoint/2010/main" val="4551609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78148-69DB-4617-88AE-95951462764F}"/>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FE7AF73-25D8-40A7-B05F-2631C0A8549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627AB3F-E604-4E5A-B197-31728818ADB7}"/>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30EB3E2-5FA2-4579-8486-8AF06668F707}"/>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A35BCB4-C71B-497F-BC49-1611F0902454}"/>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CA45E6B-D1A4-4544-83E5-64B5AC3CB6CF}"/>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D36530D8-C40F-496B-A437-4135CF7542D2}"/>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1B81B43C-0DC8-4876-8BD0-398189A54F31}"/>
              </a:ext>
            </a:extLst>
          </p:cNvPr>
          <p:cNvSpPr>
            <a:spLocks noGrp="1"/>
          </p:cNvSpPr>
          <p:nvPr>
            <p:ph type="sldNum" sz="quarter" idx="12"/>
          </p:nvPr>
        </p:nvSpPr>
        <p:spPr/>
        <p:txBody>
          <a:bodyPr/>
          <a:lstStyle>
            <a:lvl1pPr>
              <a:defRPr/>
            </a:lvl1pPr>
          </a:lstStyle>
          <a:p>
            <a:fld id="{36B66C10-33E1-4F1A-AE2F-295874BC7874}" type="slidenum">
              <a:rPr lang="en-US" altLang="en-US"/>
              <a:pPr/>
              <a:t>‹#›</a:t>
            </a:fld>
            <a:endParaRPr lang="en-US" altLang="en-US"/>
          </a:p>
        </p:txBody>
      </p:sp>
    </p:spTree>
    <p:extLst>
      <p:ext uri="{BB962C8B-B14F-4D97-AF65-F5344CB8AC3E}">
        <p14:creationId xmlns:p14="http://schemas.microsoft.com/office/powerpoint/2010/main" val="19685567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DD0C9-27B2-4AFE-97E9-EB948D58CA1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06B37AF-15CC-4D84-AB7D-590009A03CD5}"/>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058613B4-6C96-4503-AC95-4E5E47F2A090}"/>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12445F62-2A5B-4CE1-B5A9-92B3092F9648}"/>
              </a:ext>
            </a:extLst>
          </p:cNvPr>
          <p:cNvSpPr>
            <a:spLocks noGrp="1"/>
          </p:cNvSpPr>
          <p:nvPr>
            <p:ph type="sldNum" sz="quarter" idx="12"/>
          </p:nvPr>
        </p:nvSpPr>
        <p:spPr/>
        <p:txBody>
          <a:bodyPr/>
          <a:lstStyle>
            <a:lvl1pPr>
              <a:defRPr/>
            </a:lvl1pPr>
          </a:lstStyle>
          <a:p>
            <a:fld id="{CDF511AF-376C-416A-8B5A-E565446CDDF9}" type="slidenum">
              <a:rPr lang="en-US" altLang="en-US"/>
              <a:pPr/>
              <a:t>‹#›</a:t>
            </a:fld>
            <a:endParaRPr lang="en-US" altLang="en-US"/>
          </a:p>
        </p:txBody>
      </p:sp>
    </p:spTree>
    <p:extLst>
      <p:ext uri="{BB962C8B-B14F-4D97-AF65-F5344CB8AC3E}">
        <p14:creationId xmlns:p14="http://schemas.microsoft.com/office/powerpoint/2010/main" val="2725794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144626-AA64-4B9E-9D3E-D6F407807170}"/>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9A38A4B0-984C-4251-B74B-42D96BA81A73}"/>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34E1B928-F212-4CF3-ADD0-2D6A29E44716}"/>
              </a:ext>
            </a:extLst>
          </p:cNvPr>
          <p:cNvSpPr>
            <a:spLocks noGrp="1"/>
          </p:cNvSpPr>
          <p:nvPr>
            <p:ph type="sldNum" sz="quarter" idx="12"/>
          </p:nvPr>
        </p:nvSpPr>
        <p:spPr/>
        <p:txBody>
          <a:bodyPr/>
          <a:lstStyle>
            <a:lvl1pPr>
              <a:defRPr/>
            </a:lvl1pPr>
          </a:lstStyle>
          <a:p>
            <a:fld id="{3AC22A3E-D6D6-4968-9984-698D98A03A51}" type="slidenum">
              <a:rPr lang="en-US" altLang="en-US"/>
              <a:pPr/>
              <a:t>‹#›</a:t>
            </a:fld>
            <a:endParaRPr lang="en-US" altLang="en-US"/>
          </a:p>
        </p:txBody>
      </p:sp>
    </p:spTree>
    <p:extLst>
      <p:ext uri="{BB962C8B-B14F-4D97-AF65-F5344CB8AC3E}">
        <p14:creationId xmlns:p14="http://schemas.microsoft.com/office/powerpoint/2010/main" val="18458150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F767B-F55E-4F7B-9E4F-85D0F325867C}"/>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12F6F6A-E123-480A-A3B2-CBA1A6535C63}"/>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5172791-1415-4D6C-8E35-C451F10B588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ACB6042-5097-47A6-B383-30F1C14AB0BB}"/>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024F345D-1F41-4158-A392-2FD362C5F074}"/>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A0C16142-0EB3-46E5-9806-007251ED4A4B}"/>
              </a:ext>
            </a:extLst>
          </p:cNvPr>
          <p:cNvSpPr>
            <a:spLocks noGrp="1"/>
          </p:cNvSpPr>
          <p:nvPr>
            <p:ph type="sldNum" sz="quarter" idx="12"/>
          </p:nvPr>
        </p:nvSpPr>
        <p:spPr/>
        <p:txBody>
          <a:bodyPr/>
          <a:lstStyle>
            <a:lvl1pPr>
              <a:defRPr/>
            </a:lvl1pPr>
          </a:lstStyle>
          <a:p>
            <a:fld id="{0673BC13-4727-4DBA-A34C-01E42A751E4F}" type="slidenum">
              <a:rPr lang="en-US" altLang="en-US"/>
              <a:pPr/>
              <a:t>‹#›</a:t>
            </a:fld>
            <a:endParaRPr lang="en-US" altLang="en-US"/>
          </a:p>
        </p:txBody>
      </p:sp>
    </p:spTree>
    <p:extLst>
      <p:ext uri="{BB962C8B-B14F-4D97-AF65-F5344CB8AC3E}">
        <p14:creationId xmlns:p14="http://schemas.microsoft.com/office/powerpoint/2010/main" val="1760350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843D6-167E-47B4-A1EB-1E4F0D7E4C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3E346F-84C3-476F-8E58-8934B7F934D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102BC5-BA36-461C-B359-2BF84B24AA2C}"/>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B55754E-2FB0-4ED8-B2C3-174883BA3AE8}"/>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DB69471-908B-4953-8139-D4352EC0352F}"/>
              </a:ext>
            </a:extLst>
          </p:cNvPr>
          <p:cNvSpPr>
            <a:spLocks noGrp="1"/>
          </p:cNvSpPr>
          <p:nvPr>
            <p:ph type="sldNum" sz="quarter" idx="12"/>
          </p:nvPr>
        </p:nvSpPr>
        <p:spPr/>
        <p:txBody>
          <a:bodyPr/>
          <a:lstStyle>
            <a:lvl1pPr>
              <a:defRPr/>
            </a:lvl1pPr>
          </a:lstStyle>
          <a:p>
            <a:fld id="{AE01F10F-211B-43CB-964C-1F912915C640}" type="slidenum">
              <a:rPr lang="en-US" altLang="en-US"/>
              <a:pPr/>
              <a:t>‹#›</a:t>
            </a:fld>
            <a:endParaRPr lang="en-US" altLang="en-US"/>
          </a:p>
        </p:txBody>
      </p:sp>
    </p:spTree>
    <p:extLst>
      <p:ext uri="{BB962C8B-B14F-4D97-AF65-F5344CB8AC3E}">
        <p14:creationId xmlns:p14="http://schemas.microsoft.com/office/powerpoint/2010/main" val="37396363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4B758-9870-4DA9-AB10-C3252EF8375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9F3A156-50D2-4677-BAE0-9D5227EB78B3}"/>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0252FC3-46E7-41D7-A0DA-F2F5CC4867D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FB62669-5732-45A0-AA66-C3E266C443B1}"/>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1A96ABF8-6D5D-42B8-8BD1-4A0BA0F255EF}"/>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1372556A-15F8-4C85-9A4C-9F011B161529}"/>
              </a:ext>
            </a:extLst>
          </p:cNvPr>
          <p:cNvSpPr>
            <a:spLocks noGrp="1"/>
          </p:cNvSpPr>
          <p:nvPr>
            <p:ph type="sldNum" sz="quarter" idx="12"/>
          </p:nvPr>
        </p:nvSpPr>
        <p:spPr/>
        <p:txBody>
          <a:bodyPr/>
          <a:lstStyle>
            <a:lvl1pPr>
              <a:defRPr/>
            </a:lvl1pPr>
          </a:lstStyle>
          <a:p>
            <a:fld id="{5523FE32-55EE-4AE7-B75A-FAFDA46DEBF0}" type="slidenum">
              <a:rPr lang="en-US" altLang="en-US"/>
              <a:pPr/>
              <a:t>‹#›</a:t>
            </a:fld>
            <a:endParaRPr lang="en-US" altLang="en-US"/>
          </a:p>
        </p:txBody>
      </p:sp>
    </p:spTree>
    <p:extLst>
      <p:ext uri="{BB962C8B-B14F-4D97-AF65-F5344CB8AC3E}">
        <p14:creationId xmlns:p14="http://schemas.microsoft.com/office/powerpoint/2010/main" val="37755281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3182F-5433-49CD-B77B-7EB493D920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EE4195E-B599-4E0C-B9B6-61D77FDFEB0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07DA1C-EBCD-4ABA-92CF-F481ED2F8046}"/>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561E557-7145-4354-84C5-0930453A17D0}"/>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52C6313A-8512-4C4A-8D9B-4520F018006A}"/>
              </a:ext>
            </a:extLst>
          </p:cNvPr>
          <p:cNvSpPr>
            <a:spLocks noGrp="1"/>
          </p:cNvSpPr>
          <p:nvPr>
            <p:ph type="sldNum" sz="quarter" idx="12"/>
          </p:nvPr>
        </p:nvSpPr>
        <p:spPr/>
        <p:txBody>
          <a:bodyPr/>
          <a:lstStyle>
            <a:lvl1pPr>
              <a:defRPr/>
            </a:lvl1pPr>
          </a:lstStyle>
          <a:p>
            <a:fld id="{24B9C81B-C7CE-4C9E-922C-2B08FC4577CE}" type="slidenum">
              <a:rPr lang="en-US" altLang="en-US"/>
              <a:pPr/>
              <a:t>‹#›</a:t>
            </a:fld>
            <a:endParaRPr lang="en-US" altLang="en-US"/>
          </a:p>
        </p:txBody>
      </p:sp>
    </p:spTree>
    <p:extLst>
      <p:ext uri="{BB962C8B-B14F-4D97-AF65-F5344CB8AC3E}">
        <p14:creationId xmlns:p14="http://schemas.microsoft.com/office/powerpoint/2010/main" val="23487420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7E2900-98C7-4C6F-90AD-CF8449C1789A}"/>
              </a:ext>
            </a:extLst>
          </p:cNvPr>
          <p:cNvSpPr>
            <a:spLocks noGrp="1"/>
          </p:cNvSpPr>
          <p:nvPr>
            <p:ph type="title" orient="vert"/>
          </p:nvPr>
        </p:nvSpPr>
        <p:spPr>
          <a:xfrm>
            <a:off x="7562850" y="152400"/>
            <a:ext cx="1352550" cy="59436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D27226B-9BAF-4C90-82F0-843168A70010}"/>
              </a:ext>
            </a:extLst>
          </p:cNvPr>
          <p:cNvSpPr>
            <a:spLocks noGrp="1"/>
          </p:cNvSpPr>
          <p:nvPr>
            <p:ph type="body" orient="vert" idx="1"/>
          </p:nvPr>
        </p:nvSpPr>
        <p:spPr>
          <a:xfrm>
            <a:off x="3505200" y="152400"/>
            <a:ext cx="3905250" cy="59436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BAF25A-1A9F-41B1-B9EA-DED953EB95E3}"/>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5A6734B3-6262-4685-8FEA-2806F01C4173}"/>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11D3C670-9D73-430F-B7F0-B907DF34623B}"/>
              </a:ext>
            </a:extLst>
          </p:cNvPr>
          <p:cNvSpPr>
            <a:spLocks noGrp="1"/>
          </p:cNvSpPr>
          <p:nvPr>
            <p:ph type="sldNum" sz="quarter" idx="12"/>
          </p:nvPr>
        </p:nvSpPr>
        <p:spPr/>
        <p:txBody>
          <a:bodyPr/>
          <a:lstStyle>
            <a:lvl1pPr>
              <a:defRPr/>
            </a:lvl1pPr>
          </a:lstStyle>
          <a:p>
            <a:fld id="{3DC06683-9C29-4EB5-AA4D-BDE238032257}" type="slidenum">
              <a:rPr lang="en-US" altLang="en-US"/>
              <a:pPr/>
              <a:t>‹#›</a:t>
            </a:fld>
            <a:endParaRPr lang="en-US" altLang="en-US"/>
          </a:p>
        </p:txBody>
      </p:sp>
    </p:spTree>
    <p:extLst>
      <p:ext uri="{BB962C8B-B14F-4D97-AF65-F5344CB8AC3E}">
        <p14:creationId xmlns:p14="http://schemas.microsoft.com/office/powerpoint/2010/main" val="29433421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36B02-9A23-4276-B181-DA3C058FE25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DDACF1B-01C0-46F3-BF2B-F339E0EDEAD8}"/>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8D21683-384C-48F9-88AE-2E591EA1781D}"/>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6570DBA-3DB6-489A-A877-69551A22642B}"/>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EE95E42D-9DD8-4937-8CB5-1F5D235C5C67}"/>
              </a:ext>
            </a:extLst>
          </p:cNvPr>
          <p:cNvSpPr>
            <a:spLocks noGrp="1"/>
          </p:cNvSpPr>
          <p:nvPr>
            <p:ph type="sldNum" sz="quarter" idx="12"/>
          </p:nvPr>
        </p:nvSpPr>
        <p:spPr/>
        <p:txBody>
          <a:bodyPr/>
          <a:lstStyle>
            <a:lvl1pPr>
              <a:defRPr/>
            </a:lvl1pPr>
          </a:lstStyle>
          <a:p>
            <a:fld id="{98004A1F-C2AE-45BE-95F8-C07CA191AAFE}" type="slidenum">
              <a:rPr lang="en-US" altLang="en-US"/>
              <a:pPr/>
              <a:t>‹#›</a:t>
            </a:fld>
            <a:endParaRPr lang="en-US" altLang="en-US"/>
          </a:p>
        </p:txBody>
      </p:sp>
    </p:spTree>
    <p:extLst>
      <p:ext uri="{BB962C8B-B14F-4D97-AF65-F5344CB8AC3E}">
        <p14:creationId xmlns:p14="http://schemas.microsoft.com/office/powerpoint/2010/main" val="3167627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4BC24-AF68-4FA3-840B-FC9BD7EF34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BC3DDB-CE67-4931-87B1-BA5C4BC3E2E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1E8DA2-DFD6-4886-914D-65BFA351867D}"/>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48450FA-3160-4537-A0EA-F5D9D142A3D9}"/>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389223BC-2DB9-40EC-A7E2-CD53C5D57B63}"/>
              </a:ext>
            </a:extLst>
          </p:cNvPr>
          <p:cNvSpPr>
            <a:spLocks noGrp="1"/>
          </p:cNvSpPr>
          <p:nvPr>
            <p:ph type="sldNum" sz="quarter" idx="12"/>
          </p:nvPr>
        </p:nvSpPr>
        <p:spPr/>
        <p:txBody>
          <a:bodyPr/>
          <a:lstStyle>
            <a:lvl1pPr>
              <a:defRPr/>
            </a:lvl1pPr>
          </a:lstStyle>
          <a:p>
            <a:fld id="{E90E214F-F223-409C-868D-1970C5230D1E}" type="slidenum">
              <a:rPr lang="en-US" altLang="en-US"/>
              <a:pPr/>
              <a:t>‹#›</a:t>
            </a:fld>
            <a:endParaRPr lang="en-US" altLang="en-US"/>
          </a:p>
        </p:txBody>
      </p:sp>
    </p:spTree>
    <p:extLst>
      <p:ext uri="{BB962C8B-B14F-4D97-AF65-F5344CB8AC3E}">
        <p14:creationId xmlns:p14="http://schemas.microsoft.com/office/powerpoint/2010/main" val="38229869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D359F-741B-4FD5-93AB-CE126AFA091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D352D57-F051-4837-A2DB-0016BCDA0F96}"/>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5E8869C7-86E7-4B3F-8570-97F69ABB9629}"/>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5EB50F94-4F0D-4FA9-9537-BB5CA15867BB}"/>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32A527DF-9631-42BA-BD76-7E845067FC99}"/>
              </a:ext>
            </a:extLst>
          </p:cNvPr>
          <p:cNvSpPr>
            <a:spLocks noGrp="1"/>
          </p:cNvSpPr>
          <p:nvPr>
            <p:ph type="sldNum" sz="quarter" idx="12"/>
          </p:nvPr>
        </p:nvSpPr>
        <p:spPr/>
        <p:txBody>
          <a:bodyPr/>
          <a:lstStyle>
            <a:lvl1pPr>
              <a:defRPr/>
            </a:lvl1pPr>
          </a:lstStyle>
          <a:p>
            <a:fld id="{62AC8BDE-F19B-4AA0-BC36-D0935CA87428}" type="slidenum">
              <a:rPr lang="en-US" altLang="en-US"/>
              <a:pPr/>
              <a:t>‹#›</a:t>
            </a:fld>
            <a:endParaRPr lang="en-US" altLang="en-US"/>
          </a:p>
        </p:txBody>
      </p:sp>
    </p:spTree>
    <p:extLst>
      <p:ext uri="{BB962C8B-B14F-4D97-AF65-F5344CB8AC3E}">
        <p14:creationId xmlns:p14="http://schemas.microsoft.com/office/powerpoint/2010/main" val="5929245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906E3-8D17-4AEF-9B79-BD61C762CD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040101-1864-47CC-8ADB-996C77ABA30D}"/>
              </a:ext>
            </a:extLst>
          </p:cNvPr>
          <p:cNvSpPr>
            <a:spLocks noGrp="1"/>
          </p:cNvSpPr>
          <p:nvPr>
            <p:ph sz="half" idx="1"/>
          </p:nvPr>
        </p:nvSpPr>
        <p:spPr>
          <a:xfrm>
            <a:off x="3505200" y="914400"/>
            <a:ext cx="2628900" cy="5181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343A8F7-D503-4D20-8AFC-5C7F3AD98D64}"/>
              </a:ext>
            </a:extLst>
          </p:cNvPr>
          <p:cNvSpPr>
            <a:spLocks noGrp="1"/>
          </p:cNvSpPr>
          <p:nvPr>
            <p:ph sz="half" idx="2"/>
          </p:nvPr>
        </p:nvSpPr>
        <p:spPr>
          <a:xfrm>
            <a:off x="6286500" y="914400"/>
            <a:ext cx="2628900" cy="5181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95452AC-8286-4E2F-9232-326B7C27B3CB}"/>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C36E9289-4191-40B1-85C0-63782D81E88B}"/>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D00E32DC-5B46-42E2-A0A4-62D02585F6E1}"/>
              </a:ext>
            </a:extLst>
          </p:cNvPr>
          <p:cNvSpPr>
            <a:spLocks noGrp="1"/>
          </p:cNvSpPr>
          <p:nvPr>
            <p:ph type="sldNum" sz="quarter" idx="12"/>
          </p:nvPr>
        </p:nvSpPr>
        <p:spPr/>
        <p:txBody>
          <a:bodyPr/>
          <a:lstStyle>
            <a:lvl1pPr>
              <a:defRPr/>
            </a:lvl1pPr>
          </a:lstStyle>
          <a:p>
            <a:fld id="{47844566-82D5-4E3F-A280-B51F0D03F6CA}" type="slidenum">
              <a:rPr lang="en-US" altLang="en-US"/>
              <a:pPr/>
              <a:t>‹#›</a:t>
            </a:fld>
            <a:endParaRPr lang="en-US" altLang="en-US"/>
          </a:p>
        </p:txBody>
      </p:sp>
    </p:spTree>
    <p:extLst>
      <p:ext uri="{BB962C8B-B14F-4D97-AF65-F5344CB8AC3E}">
        <p14:creationId xmlns:p14="http://schemas.microsoft.com/office/powerpoint/2010/main" val="24592330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B73C6-CD9E-4A41-A34E-00C479A4E482}"/>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461B17-9BFD-4B1D-8D31-607B2E98B0FB}"/>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46636B8-5BA6-4B4E-9334-7F08A330ED56}"/>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2E6B1D6-FC13-4F6E-9171-85F7D6CB02B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CDC3A65-AA4A-4151-9CD2-1D7345AFF2A8}"/>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5AE97CC-9531-496F-93BF-26A9340DE346}"/>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639D9F1F-DC6A-4CA8-9D07-91CA15C85710}"/>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DE4DCEB7-6D89-45B5-B2F2-1E0F9CDECD24}"/>
              </a:ext>
            </a:extLst>
          </p:cNvPr>
          <p:cNvSpPr>
            <a:spLocks noGrp="1"/>
          </p:cNvSpPr>
          <p:nvPr>
            <p:ph type="sldNum" sz="quarter" idx="12"/>
          </p:nvPr>
        </p:nvSpPr>
        <p:spPr/>
        <p:txBody>
          <a:bodyPr/>
          <a:lstStyle>
            <a:lvl1pPr>
              <a:defRPr/>
            </a:lvl1pPr>
          </a:lstStyle>
          <a:p>
            <a:fld id="{78B477A8-CB91-4885-BA14-89497031205A}" type="slidenum">
              <a:rPr lang="en-US" altLang="en-US"/>
              <a:pPr/>
              <a:t>‹#›</a:t>
            </a:fld>
            <a:endParaRPr lang="en-US" altLang="en-US"/>
          </a:p>
        </p:txBody>
      </p:sp>
    </p:spTree>
    <p:extLst>
      <p:ext uri="{BB962C8B-B14F-4D97-AF65-F5344CB8AC3E}">
        <p14:creationId xmlns:p14="http://schemas.microsoft.com/office/powerpoint/2010/main" val="20910124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08C1C-7BC4-444C-9BF9-DC4EE4D72E3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B78A4AA-4E79-4AA3-B09D-965B5CCECDB4}"/>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E8DF1BE4-DF52-41D6-BF1C-A5765AE899AD}"/>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87710D81-30B9-4F17-BBEB-07D3EE8270E1}"/>
              </a:ext>
            </a:extLst>
          </p:cNvPr>
          <p:cNvSpPr>
            <a:spLocks noGrp="1"/>
          </p:cNvSpPr>
          <p:nvPr>
            <p:ph type="sldNum" sz="quarter" idx="12"/>
          </p:nvPr>
        </p:nvSpPr>
        <p:spPr/>
        <p:txBody>
          <a:bodyPr/>
          <a:lstStyle>
            <a:lvl1pPr>
              <a:defRPr/>
            </a:lvl1pPr>
          </a:lstStyle>
          <a:p>
            <a:fld id="{A7702268-E444-4720-AA5D-729BDC8222DF}" type="slidenum">
              <a:rPr lang="en-US" altLang="en-US"/>
              <a:pPr/>
              <a:t>‹#›</a:t>
            </a:fld>
            <a:endParaRPr lang="en-US" altLang="en-US"/>
          </a:p>
        </p:txBody>
      </p:sp>
    </p:spTree>
    <p:extLst>
      <p:ext uri="{BB962C8B-B14F-4D97-AF65-F5344CB8AC3E}">
        <p14:creationId xmlns:p14="http://schemas.microsoft.com/office/powerpoint/2010/main" val="21324224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22ECDB-1B19-43B3-8A56-6798E61A1101}"/>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0160FCFD-70E0-4AFA-9EBB-3DF24B212FB5}"/>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E87DADF8-843B-409F-88A9-6E09E8450623}"/>
              </a:ext>
            </a:extLst>
          </p:cNvPr>
          <p:cNvSpPr>
            <a:spLocks noGrp="1"/>
          </p:cNvSpPr>
          <p:nvPr>
            <p:ph type="sldNum" sz="quarter" idx="12"/>
          </p:nvPr>
        </p:nvSpPr>
        <p:spPr/>
        <p:txBody>
          <a:bodyPr/>
          <a:lstStyle>
            <a:lvl1pPr>
              <a:defRPr/>
            </a:lvl1pPr>
          </a:lstStyle>
          <a:p>
            <a:fld id="{8D840C65-61E3-4A9D-A0C3-532FA57EA97F}" type="slidenum">
              <a:rPr lang="en-US" altLang="en-US"/>
              <a:pPr/>
              <a:t>‹#›</a:t>
            </a:fld>
            <a:endParaRPr lang="en-US" altLang="en-US"/>
          </a:p>
        </p:txBody>
      </p:sp>
    </p:spTree>
    <p:extLst>
      <p:ext uri="{BB962C8B-B14F-4D97-AF65-F5344CB8AC3E}">
        <p14:creationId xmlns:p14="http://schemas.microsoft.com/office/powerpoint/2010/main" val="702319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7BC31-5CEA-4614-9234-E2AAB306E9F1}"/>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201D870-DBE7-4370-9FEC-112BC692F02E}"/>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1D0218F5-F253-440C-B450-3243B67A0FC2}"/>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E6965F2B-AD60-4A7B-97CB-E7A60ADDFF67}"/>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1B63D5D-4A0F-4BEB-8EE5-C1E19806D6CF}"/>
              </a:ext>
            </a:extLst>
          </p:cNvPr>
          <p:cNvSpPr>
            <a:spLocks noGrp="1"/>
          </p:cNvSpPr>
          <p:nvPr>
            <p:ph type="sldNum" sz="quarter" idx="12"/>
          </p:nvPr>
        </p:nvSpPr>
        <p:spPr/>
        <p:txBody>
          <a:bodyPr/>
          <a:lstStyle>
            <a:lvl1pPr>
              <a:defRPr/>
            </a:lvl1pPr>
          </a:lstStyle>
          <a:p>
            <a:fld id="{F44759E7-25AC-4DE5-9818-701C218E01BE}" type="slidenum">
              <a:rPr lang="en-US" altLang="en-US"/>
              <a:pPr/>
              <a:t>‹#›</a:t>
            </a:fld>
            <a:endParaRPr lang="en-US" altLang="en-US"/>
          </a:p>
        </p:txBody>
      </p:sp>
    </p:spTree>
    <p:extLst>
      <p:ext uri="{BB962C8B-B14F-4D97-AF65-F5344CB8AC3E}">
        <p14:creationId xmlns:p14="http://schemas.microsoft.com/office/powerpoint/2010/main" val="24927335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E181A-C8B8-4208-A8EB-7AEF2778950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7BC14A1-8D54-47C3-AB94-EB9789CF446F}"/>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56808DE-1D1D-4ABF-B9AC-7C8F00D5C75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BBD8DD3-6A72-4ED9-9287-83A0D3F07A9C}"/>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9EAB2E3A-E9EA-451B-B1C4-33FEE2773EDF}"/>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9803AC0B-265B-4D9D-A9D2-505A2873D5CC}"/>
              </a:ext>
            </a:extLst>
          </p:cNvPr>
          <p:cNvSpPr>
            <a:spLocks noGrp="1"/>
          </p:cNvSpPr>
          <p:nvPr>
            <p:ph type="sldNum" sz="quarter" idx="12"/>
          </p:nvPr>
        </p:nvSpPr>
        <p:spPr/>
        <p:txBody>
          <a:bodyPr/>
          <a:lstStyle>
            <a:lvl1pPr>
              <a:defRPr/>
            </a:lvl1pPr>
          </a:lstStyle>
          <a:p>
            <a:fld id="{FA787456-6A88-46B1-8E68-A7C576D332A6}" type="slidenum">
              <a:rPr lang="en-US" altLang="en-US"/>
              <a:pPr/>
              <a:t>‹#›</a:t>
            </a:fld>
            <a:endParaRPr lang="en-US" altLang="en-US"/>
          </a:p>
        </p:txBody>
      </p:sp>
    </p:spTree>
    <p:extLst>
      <p:ext uri="{BB962C8B-B14F-4D97-AF65-F5344CB8AC3E}">
        <p14:creationId xmlns:p14="http://schemas.microsoft.com/office/powerpoint/2010/main" val="17439034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F1D57-A06E-4E3B-8BA6-12E964DB890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0BBE8DA-F37C-47FC-B89D-2E07DA4061F3}"/>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988E992-33DF-4726-97A2-7693D0B396D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734BFAB-A45D-44EA-9CD4-2D6850CFCBC2}"/>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FD0D8DCB-B2E0-4A33-936C-2348F59F16EB}"/>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7761D28E-ACA4-49C2-8EA0-BC6FC2554270}"/>
              </a:ext>
            </a:extLst>
          </p:cNvPr>
          <p:cNvSpPr>
            <a:spLocks noGrp="1"/>
          </p:cNvSpPr>
          <p:nvPr>
            <p:ph type="sldNum" sz="quarter" idx="12"/>
          </p:nvPr>
        </p:nvSpPr>
        <p:spPr/>
        <p:txBody>
          <a:bodyPr/>
          <a:lstStyle>
            <a:lvl1pPr>
              <a:defRPr/>
            </a:lvl1pPr>
          </a:lstStyle>
          <a:p>
            <a:fld id="{96DC89C9-8870-495C-8F42-4046A4E3E879}" type="slidenum">
              <a:rPr lang="en-US" altLang="en-US"/>
              <a:pPr/>
              <a:t>‹#›</a:t>
            </a:fld>
            <a:endParaRPr lang="en-US" altLang="en-US"/>
          </a:p>
        </p:txBody>
      </p:sp>
    </p:spTree>
    <p:extLst>
      <p:ext uri="{BB962C8B-B14F-4D97-AF65-F5344CB8AC3E}">
        <p14:creationId xmlns:p14="http://schemas.microsoft.com/office/powerpoint/2010/main" val="25524365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F78C3-DF32-4663-BCA3-5EF977105D5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7888FE6-9DBE-4ECB-A07E-0CC7BF79CED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8D7530-6A36-4E33-93A5-AB092A8242FB}"/>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5C3DCC0-2567-4EEE-B2BE-7F78E140C507}"/>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3F85D436-9143-40B4-8871-CB62712BCB0A}"/>
              </a:ext>
            </a:extLst>
          </p:cNvPr>
          <p:cNvSpPr>
            <a:spLocks noGrp="1"/>
          </p:cNvSpPr>
          <p:nvPr>
            <p:ph type="sldNum" sz="quarter" idx="12"/>
          </p:nvPr>
        </p:nvSpPr>
        <p:spPr/>
        <p:txBody>
          <a:bodyPr/>
          <a:lstStyle>
            <a:lvl1pPr>
              <a:defRPr/>
            </a:lvl1pPr>
          </a:lstStyle>
          <a:p>
            <a:fld id="{9679E128-A68E-4D91-9933-6953587B2BB7}" type="slidenum">
              <a:rPr lang="en-US" altLang="en-US"/>
              <a:pPr/>
              <a:t>‹#›</a:t>
            </a:fld>
            <a:endParaRPr lang="en-US" altLang="en-US"/>
          </a:p>
        </p:txBody>
      </p:sp>
    </p:spTree>
    <p:extLst>
      <p:ext uri="{BB962C8B-B14F-4D97-AF65-F5344CB8AC3E}">
        <p14:creationId xmlns:p14="http://schemas.microsoft.com/office/powerpoint/2010/main" val="7677995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DFB42D-D173-4CBD-BD06-290108F27832}"/>
              </a:ext>
            </a:extLst>
          </p:cNvPr>
          <p:cNvSpPr>
            <a:spLocks noGrp="1"/>
          </p:cNvSpPr>
          <p:nvPr>
            <p:ph type="title" orient="vert"/>
          </p:nvPr>
        </p:nvSpPr>
        <p:spPr>
          <a:xfrm>
            <a:off x="7562850" y="152400"/>
            <a:ext cx="1352550" cy="59436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3CD4A9A-2124-4256-A498-754221612DE4}"/>
              </a:ext>
            </a:extLst>
          </p:cNvPr>
          <p:cNvSpPr>
            <a:spLocks noGrp="1"/>
          </p:cNvSpPr>
          <p:nvPr>
            <p:ph type="body" orient="vert" idx="1"/>
          </p:nvPr>
        </p:nvSpPr>
        <p:spPr>
          <a:xfrm>
            <a:off x="3505200" y="152400"/>
            <a:ext cx="3905250" cy="59436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F4987E-73AD-419E-AB92-598E24D28047}"/>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FC30564B-705A-4FFB-A450-A1CCA5557FB6}"/>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AFF95454-46CA-4D45-BA0E-A0BA45DEC2AA}"/>
              </a:ext>
            </a:extLst>
          </p:cNvPr>
          <p:cNvSpPr>
            <a:spLocks noGrp="1"/>
          </p:cNvSpPr>
          <p:nvPr>
            <p:ph type="sldNum" sz="quarter" idx="12"/>
          </p:nvPr>
        </p:nvSpPr>
        <p:spPr/>
        <p:txBody>
          <a:bodyPr/>
          <a:lstStyle>
            <a:lvl1pPr>
              <a:defRPr/>
            </a:lvl1pPr>
          </a:lstStyle>
          <a:p>
            <a:fld id="{7FC5703D-1EF9-4518-A3DD-309CBEA19E3A}" type="slidenum">
              <a:rPr lang="en-US" altLang="en-US"/>
              <a:pPr/>
              <a:t>‹#›</a:t>
            </a:fld>
            <a:endParaRPr lang="en-US" altLang="en-US"/>
          </a:p>
        </p:txBody>
      </p:sp>
    </p:spTree>
    <p:extLst>
      <p:ext uri="{BB962C8B-B14F-4D97-AF65-F5344CB8AC3E}">
        <p14:creationId xmlns:p14="http://schemas.microsoft.com/office/powerpoint/2010/main" val="4126831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67394-9C9B-42CB-AD5A-E4FF8775DA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11E924-D846-437E-BEDE-EAEB90D5130E}"/>
              </a:ext>
            </a:extLst>
          </p:cNvPr>
          <p:cNvSpPr>
            <a:spLocks noGrp="1"/>
          </p:cNvSpPr>
          <p:nvPr>
            <p:ph sz="half" idx="1"/>
          </p:nvPr>
        </p:nvSpPr>
        <p:spPr>
          <a:xfrm>
            <a:off x="3505200" y="1143000"/>
            <a:ext cx="2628900" cy="5181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EE79B35-6369-405D-8EF2-0207137024BA}"/>
              </a:ext>
            </a:extLst>
          </p:cNvPr>
          <p:cNvSpPr>
            <a:spLocks noGrp="1"/>
          </p:cNvSpPr>
          <p:nvPr>
            <p:ph sz="half" idx="2"/>
          </p:nvPr>
        </p:nvSpPr>
        <p:spPr>
          <a:xfrm>
            <a:off x="6286500" y="1143000"/>
            <a:ext cx="2628900" cy="5181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B341B6F-53AA-4BE9-8E7B-092191D33DCC}"/>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2CC0B3BA-FB01-44E7-8513-6E2921608451}"/>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D3D10BE0-0DB8-447E-AD24-C8AFBA589038}"/>
              </a:ext>
            </a:extLst>
          </p:cNvPr>
          <p:cNvSpPr>
            <a:spLocks noGrp="1"/>
          </p:cNvSpPr>
          <p:nvPr>
            <p:ph type="sldNum" sz="quarter" idx="12"/>
          </p:nvPr>
        </p:nvSpPr>
        <p:spPr/>
        <p:txBody>
          <a:bodyPr/>
          <a:lstStyle>
            <a:lvl1pPr>
              <a:defRPr/>
            </a:lvl1pPr>
          </a:lstStyle>
          <a:p>
            <a:fld id="{7419DD7F-9965-4554-80F3-6D3E8A54FA57}" type="slidenum">
              <a:rPr lang="en-US" altLang="en-US"/>
              <a:pPr/>
              <a:t>‹#›</a:t>
            </a:fld>
            <a:endParaRPr lang="en-US" altLang="en-US"/>
          </a:p>
        </p:txBody>
      </p:sp>
    </p:spTree>
    <p:extLst>
      <p:ext uri="{BB962C8B-B14F-4D97-AF65-F5344CB8AC3E}">
        <p14:creationId xmlns:p14="http://schemas.microsoft.com/office/powerpoint/2010/main" val="1953543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D32CF-44FC-4523-AADA-011C48D9E5B5}"/>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A1A8E3B-A518-4505-92D2-5AAD75CDD5EA}"/>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C92B167-62AA-4A7A-B158-8AD9B8D8AE07}"/>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D83BFE-C442-420B-A3AC-E1F8C9ECD3B9}"/>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7CC8C68-DD8B-4910-9654-C31ED42452C5}"/>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7781B10-AF56-4609-8E9C-C837330359E1}"/>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527C127A-D9EE-4A89-98D4-4FCBCE6B8F3B}"/>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7C4EEFA7-28D7-4DEA-9368-C8203DE5ABEE}"/>
              </a:ext>
            </a:extLst>
          </p:cNvPr>
          <p:cNvSpPr>
            <a:spLocks noGrp="1"/>
          </p:cNvSpPr>
          <p:nvPr>
            <p:ph type="sldNum" sz="quarter" idx="12"/>
          </p:nvPr>
        </p:nvSpPr>
        <p:spPr/>
        <p:txBody>
          <a:bodyPr/>
          <a:lstStyle>
            <a:lvl1pPr>
              <a:defRPr/>
            </a:lvl1pPr>
          </a:lstStyle>
          <a:p>
            <a:fld id="{8832867A-812D-44C6-9C7E-1D6B53285BBC}" type="slidenum">
              <a:rPr lang="en-US" altLang="en-US"/>
              <a:pPr/>
              <a:t>‹#›</a:t>
            </a:fld>
            <a:endParaRPr lang="en-US" altLang="en-US"/>
          </a:p>
        </p:txBody>
      </p:sp>
    </p:spTree>
    <p:extLst>
      <p:ext uri="{BB962C8B-B14F-4D97-AF65-F5344CB8AC3E}">
        <p14:creationId xmlns:p14="http://schemas.microsoft.com/office/powerpoint/2010/main" val="2365261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229A0-D7A5-4646-9BF8-C693B663D88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7819E69-765F-41A2-A2C2-CECBFAA4EA76}"/>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990C0208-36CE-41FC-9D3D-CEE5BE9F3907}"/>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3B7AA9DB-F028-4C24-B7A2-68B60C1B9227}"/>
              </a:ext>
            </a:extLst>
          </p:cNvPr>
          <p:cNvSpPr>
            <a:spLocks noGrp="1"/>
          </p:cNvSpPr>
          <p:nvPr>
            <p:ph type="sldNum" sz="quarter" idx="12"/>
          </p:nvPr>
        </p:nvSpPr>
        <p:spPr/>
        <p:txBody>
          <a:bodyPr/>
          <a:lstStyle>
            <a:lvl1pPr>
              <a:defRPr/>
            </a:lvl1pPr>
          </a:lstStyle>
          <a:p>
            <a:fld id="{80F17B65-46AB-49CB-A183-DAA269DCCFAB}" type="slidenum">
              <a:rPr lang="en-US" altLang="en-US"/>
              <a:pPr/>
              <a:t>‹#›</a:t>
            </a:fld>
            <a:endParaRPr lang="en-US" altLang="en-US"/>
          </a:p>
        </p:txBody>
      </p:sp>
    </p:spTree>
    <p:extLst>
      <p:ext uri="{BB962C8B-B14F-4D97-AF65-F5344CB8AC3E}">
        <p14:creationId xmlns:p14="http://schemas.microsoft.com/office/powerpoint/2010/main" val="513771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600E3E-ED35-4ACC-8D16-7EF5B1821E71}"/>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A1979178-0058-4456-A38C-7CEED062A22F}"/>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58A1C9A5-D1B4-472C-BAA2-9635EE2D364C}"/>
              </a:ext>
            </a:extLst>
          </p:cNvPr>
          <p:cNvSpPr>
            <a:spLocks noGrp="1"/>
          </p:cNvSpPr>
          <p:nvPr>
            <p:ph type="sldNum" sz="quarter" idx="12"/>
          </p:nvPr>
        </p:nvSpPr>
        <p:spPr/>
        <p:txBody>
          <a:bodyPr/>
          <a:lstStyle>
            <a:lvl1pPr>
              <a:defRPr/>
            </a:lvl1pPr>
          </a:lstStyle>
          <a:p>
            <a:fld id="{C66B1CAC-B771-4174-A160-625042888A04}" type="slidenum">
              <a:rPr lang="en-US" altLang="en-US"/>
              <a:pPr/>
              <a:t>‹#›</a:t>
            </a:fld>
            <a:endParaRPr lang="en-US" altLang="en-US"/>
          </a:p>
        </p:txBody>
      </p:sp>
    </p:spTree>
    <p:extLst>
      <p:ext uri="{BB962C8B-B14F-4D97-AF65-F5344CB8AC3E}">
        <p14:creationId xmlns:p14="http://schemas.microsoft.com/office/powerpoint/2010/main" val="2726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C11F8-DBE1-4211-A70F-3912A9612F8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A30FB5B-2513-45FA-B575-8845C0B6B8A9}"/>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A9806CF-5006-400B-9F55-AA094525726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2C5E60D-EA72-4DCC-BDCC-6853ECF86BA3}"/>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46EB98E9-E0C9-4687-8420-1370798BD80B}"/>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700BE500-C8F7-4082-B3A9-EB6668E9CF3B}"/>
              </a:ext>
            </a:extLst>
          </p:cNvPr>
          <p:cNvSpPr>
            <a:spLocks noGrp="1"/>
          </p:cNvSpPr>
          <p:nvPr>
            <p:ph type="sldNum" sz="quarter" idx="12"/>
          </p:nvPr>
        </p:nvSpPr>
        <p:spPr/>
        <p:txBody>
          <a:bodyPr/>
          <a:lstStyle>
            <a:lvl1pPr>
              <a:defRPr/>
            </a:lvl1pPr>
          </a:lstStyle>
          <a:p>
            <a:fld id="{2D21751F-0C6D-4585-9CAA-DFD403C8B139}" type="slidenum">
              <a:rPr lang="en-US" altLang="en-US"/>
              <a:pPr/>
              <a:t>‹#›</a:t>
            </a:fld>
            <a:endParaRPr lang="en-US" altLang="en-US"/>
          </a:p>
        </p:txBody>
      </p:sp>
    </p:spTree>
    <p:extLst>
      <p:ext uri="{BB962C8B-B14F-4D97-AF65-F5344CB8AC3E}">
        <p14:creationId xmlns:p14="http://schemas.microsoft.com/office/powerpoint/2010/main" val="3959937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6B4C0-E8DA-4CD0-B2C5-6B9FB9BD61AF}"/>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203BFA8-A629-4B63-8A63-FFFBA38E224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D4E9FDA-2F3F-4C9B-842B-DE032519EE2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F30F5EB-B48F-4B50-8986-0FF6E5F31AB7}"/>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5DCD5A3D-0C73-478F-A265-4EDC83BF40A0}"/>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103DB817-F4E1-4A86-8D60-0B41470836F2}"/>
              </a:ext>
            </a:extLst>
          </p:cNvPr>
          <p:cNvSpPr>
            <a:spLocks noGrp="1"/>
          </p:cNvSpPr>
          <p:nvPr>
            <p:ph type="sldNum" sz="quarter" idx="12"/>
          </p:nvPr>
        </p:nvSpPr>
        <p:spPr/>
        <p:txBody>
          <a:bodyPr/>
          <a:lstStyle>
            <a:lvl1pPr>
              <a:defRPr/>
            </a:lvl1pPr>
          </a:lstStyle>
          <a:p>
            <a:fld id="{C8A74FB4-0B1D-4C0A-BE29-37741FD6F97F}" type="slidenum">
              <a:rPr lang="en-US" altLang="en-US"/>
              <a:pPr/>
              <a:t>‹#›</a:t>
            </a:fld>
            <a:endParaRPr lang="en-US" altLang="en-US"/>
          </a:p>
        </p:txBody>
      </p:sp>
    </p:spTree>
    <p:extLst>
      <p:ext uri="{BB962C8B-B14F-4D97-AF65-F5344CB8AC3E}">
        <p14:creationId xmlns:p14="http://schemas.microsoft.com/office/powerpoint/2010/main" val="2599394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control" Target="../activeX/activeX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5.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6.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E0B9680-C0B8-45B8-BDFA-487BCA16F423}"/>
              </a:ext>
            </a:extLst>
          </p:cNvPr>
          <p:cNvSpPr>
            <a:spLocks noGrp="1" noChangeArrowheads="1"/>
          </p:cNvSpPr>
          <p:nvPr>
            <p:ph type="title"/>
          </p:nvPr>
        </p:nvSpPr>
        <p:spPr bwMode="auto">
          <a:xfrm>
            <a:off x="3505200" y="152400"/>
            <a:ext cx="5334000" cy="103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CDBF4842-11A5-40E7-A9DE-90216F07F609}"/>
              </a:ext>
            </a:extLst>
          </p:cNvPr>
          <p:cNvSpPr>
            <a:spLocks noGrp="1" noChangeArrowheads="1"/>
          </p:cNvSpPr>
          <p:nvPr>
            <p:ph type="body" idx="1"/>
          </p:nvPr>
        </p:nvSpPr>
        <p:spPr bwMode="auto">
          <a:xfrm>
            <a:off x="3505200" y="1143000"/>
            <a:ext cx="5410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60C661A4-53BA-4A19-8F00-482D1D105924}"/>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endParaRPr lang="en-US" altLang="en-US"/>
          </a:p>
        </p:txBody>
      </p:sp>
      <p:sp>
        <p:nvSpPr>
          <p:cNvPr id="1029" name="Rectangle 5">
            <a:extLst>
              <a:ext uri="{FF2B5EF4-FFF2-40B4-BE49-F238E27FC236}">
                <a16:creationId xmlns:a16="http://schemas.microsoft.com/office/drawing/2014/main" id="{F17B2901-7933-4695-AEE5-E874A9E5A3E9}"/>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30" name="Rectangle 6">
            <a:extLst>
              <a:ext uri="{FF2B5EF4-FFF2-40B4-BE49-F238E27FC236}">
                <a16:creationId xmlns:a16="http://schemas.microsoft.com/office/drawing/2014/main" id="{BB9F01D0-B3FD-4365-89AE-86D0BF8409F6}"/>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92068A79-EAEC-409D-B740-7F69FBB5422E}" type="slidenum">
              <a:rPr lang="en-US" altLang="en-US"/>
              <a:pPr/>
              <a:t>‹#›</a:t>
            </a:fld>
            <a:endParaRPr lang="en-US" altLang="en-US"/>
          </a:p>
        </p:txBody>
      </p:sp>
    </p:spTree>
    <p:controls>
      <mc:AlternateContent xmlns:mc="http://schemas.openxmlformats.org/markup-compatibility/2006">
        <mc:Choice xmlns:v="urn:schemas-microsoft-com:vml" Requires="v">
          <p:control spid="1052" r:id="rId14" imgW="2514286" imgH="6857143"/>
        </mc:Choice>
        <mc:Fallback>
          <p:control r:id="rId14" imgW="2514286" imgH="6857143">
            <p:pic>
              <p:nvPicPr>
                <p:cNvPr id="1039" name="ShockwaveFlash1">
                  <a:extLst>
                    <a:ext uri="{FF2B5EF4-FFF2-40B4-BE49-F238E27FC236}">
                      <a16:creationId xmlns:a16="http://schemas.microsoft.com/office/drawing/2014/main" id="{CDE331CE-CC58-49BE-8ADC-DECAC8469F14}"/>
                    </a:ext>
                  </a:extLst>
                </p:cNvPr>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2590800" cy="6856413"/>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 bg1="lt1" tx1="dk1" bg2="lt2" tx2="dk2" accent1="accent1" accent2="accent2" accent3="accent3" accent4="accent4" accent5="accent5" accent6="accent6" hlink="hlink" folHlink="folHlink"/>
  <p:sldLayoutIdLst>
    <p:sldLayoutId id="2147483649"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l" rtl="0" fontAlgn="base">
        <a:spcBef>
          <a:spcPct val="0"/>
        </a:spcBef>
        <a:spcAft>
          <a:spcPct val="0"/>
        </a:spcAft>
        <a:defRPr sz="2800" b="1" kern="1200">
          <a:solidFill>
            <a:schemeClr val="bg1"/>
          </a:solidFill>
          <a:latin typeface="+mj-lt"/>
          <a:ea typeface="+mj-ea"/>
          <a:cs typeface="+mj-cs"/>
        </a:defRPr>
      </a:lvl1pPr>
      <a:lvl2pPr algn="l" rtl="0" fontAlgn="base">
        <a:spcBef>
          <a:spcPct val="0"/>
        </a:spcBef>
        <a:spcAft>
          <a:spcPct val="0"/>
        </a:spcAft>
        <a:defRPr sz="2800" b="1">
          <a:solidFill>
            <a:schemeClr val="bg1"/>
          </a:solidFill>
          <a:latin typeface="Arial" panose="020B0604020202020204" pitchFamily="34" charset="0"/>
        </a:defRPr>
      </a:lvl2pPr>
      <a:lvl3pPr algn="l" rtl="0" fontAlgn="base">
        <a:spcBef>
          <a:spcPct val="0"/>
        </a:spcBef>
        <a:spcAft>
          <a:spcPct val="0"/>
        </a:spcAft>
        <a:defRPr sz="2800" b="1">
          <a:solidFill>
            <a:schemeClr val="bg1"/>
          </a:solidFill>
          <a:latin typeface="Arial" panose="020B0604020202020204" pitchFamily="34" charset="0"/>
        </a:defRPr>
      </a:lvl3pPr>
      <a:lvl4pPr algn="l" rtl="0" fontAlgn="base">
        <a:spcBef>
          <a:spcPct val="0"/>
        </a:spcBef>
        <a:spcAft>
          <a:spcPct val="0"/>
        </a:spcAft>
        <a:defRPr sz="2800" b="1">
          <a:solidFill>
            <a:schemeClr val="bg1"/>
          </a:solidFill>
          <a:latin typeface="Arial" panose="020B0604020202020204" pitchFamily="34" charset="0"/>
        </a:defRPr>
      </a:lvl4pPr>
      <a:lvl5pPr algn="l" rtl="0" fontAlgn="base">
        <a:spcBef>
          <a:spcPct val="0"/>
        </a:spcBef>
        <a:spcAft>
          <a:spcPct val="0"/>
        </a:spcAft>
        <a:defRPr sz="2800" b="1">
          <a:solidFill>
            <a:schemeClr val="bg1"/>
          </a:solidFill>
          <a:latin typeface="Arial" panose="020B0604020202020204" pitchFamily="34" charset="0"/>
        </a:defRPr>
      </a:lvl5pPr>
      <a:lvl6pPr marL="457200" algn="l" rtl="0" fontAlgn="base">
        <a:spcBef>
          <a:spcPct val="0"/>
        </a:spcBef>
        <a:spcAft>
          <a:spcPct val="0"/>
        </a:spcAft>
        <a:defRPr sz="2800" b="1">
          <a:solidFill>
            <a:schemeClr val="bg1"/>
          </a:solidFill>
          <a:latin typeface="Arial" panose="020B0604020202020204" pitchFamily="34" charset="0"/>
        </a:defRPr>
      </a:lvl6pPr>
      <a:lvl7pPr marL="914400" algn="l" rtl="0" fontAlgn="base">
        <a:spcBef>
          <a:spcPct val="0"/>
        </a:spcBef>
        <a:spcAft>
          <a:spcPct val="0"/>
        </a:spcAft>
        <a:defRPr sz="2800" b="1">
          <a:solidFill>
            <a:schemeClr val="bg1"/>
          </a:solidFill>
          <a:latin typeface="Arial" panose="020B0604020202020204" pitchFamily="34" charset="0"/>
        </a:defRPr>
      </a:lvl7pPr>
      <a:lvl8pPr marL="1371600" algn="l" rtl="0" fontAlgn="base">
        <a:spcBef>
          <a:spcPct val="0"/>
        </a:spcBef>
        <a:spcAft>
          <a:spcPct val="0"/>
        </a:spcAft>
        <a:defRPr sz="2800" b="1">
          <a:solidFill>
            <a:schemeClr val="bg1"/>
          </a:solidFill>
          <a:latin typeface="Arial" panose="020B0604020202020204" pitchFamily="34" charset="0"/>
        </a:defRPr>
      </a:lvl8pPr>
      <a:lvl9pPr marL="1828800" algn="l" rtl="0" fontAlgn="base">
        <a:spcBef>
          <a:spcPct val="0"/>
        </a:spcBef>
        <a:spcAft>
          <a:spcPct val="0"/>
        </a:spcAft>
        <a:defRPr sz="2800" b="1">
          <a:solidFill>
            <a:schemeClr val="bg1"/>
          </a:solidFill>
          <a:latin typeface="Arial" panose="020B0604020202020204" pitchFamily="34" charset="0"/>
        </a:defRPr>
      </a:lvl9pPr>
    </p:titleStyle>
    <p:bodyStyle>
      <a:lvl1pPr marL="342900" indent="-342900" algn="l" rtl="0" fontAlgn="base">
        <a:spcBef>
          <a:spcPct val="20000"/>
        </a:spcBef>
        <a:spcAft>
          <a:spcPct val="0"/>
        </a:spcAft>
        <a:buChar char="•"/>
        <a:defRPr sz="2800" kern="1200">
          <a:solidFill>
            <a:schemeClr val="bg1"/>
          </a:solidFill>
          <a:latin typeface="+mn-lt"/>
          <a:ea typeface="+mn-ea"/>
          <a:cs typeface="+mn-cs"/>
        </a:defRPr>
      </a:lvl1pPr>
      <a:lvl2pPr marL="742950" indent="-285750" algn="l" rtl="0" fontAlgn="base">
        <a:spcBef>
          <a:spcPct val="20000"/>
        </a:spcBef>
        <a:spcAft>
          <a:spcPct val="0"/>
        </a:spcAft>
        <a:buChar char="–"/>
        <a:defRPr sz="2400" kern="1200">
          <a:solidFill>
            <a:schemeClr val="bg1"/>
          </a:solidFill>
          <a:latin typeface="+mn-lt"/>
          <a:ea typeface="+mn-ea"/>
          <a:cs typeface="+mn-cs"/>
        </a:defRPr>
      </a:lvl2pPr>
      <a:lvl3pPr marL="1143000" indent="-228600" algn="l" rtl="0" fontAlgn="base">
        <a:spcBef>
          <a:spcPct val="20000"/>
        </a:spcBef>
        <a:spcAft>
          <a:spcPct val="0"/>
        </a:spcAft>
        <a:buChar char="•"/>
        <a:defRPr sz="2000" kern="1200">
          <a:solidFill>
            <a:schemeClr val="bg1"/>
          </a:solidFill>
          <a:latin typeface="+mn-lt"/>
          <a:ea typeface="+mn-ea"/>
          <a:cs typeface="+mn-cs"/>
        </a:defRPr>
      </a:lvl3pPr>
      <a:lvl4pPr marL="1600200" indent="-228600" algn="l" rtl="0" fontAlgn="base">
        <a:spcBef>
          <a:spcPct val="20000"/>
        </a:spcBef>
        <a:spcAft>
          <a:spcPct val="0"/>
        </a:spcAft>
        <a:buChar char="–"/>
        <a:defRPr kern="1200">
          <a:solidFill>
            <a:schemeClr val="bg1"/>
          </a:solidFill>
          <a:latin typeface="+mn-lt"/>
          <a:ea typeface="+mn-ea"/>
          <a:cs typeface="+mn-cs"/>
        </a:defRPr>
      </a:lvl4pPr>
      <a:lvl5pPr marL="2057400" indent="-228600" algn="l" rtl="0" fontAlgn="base">
        <a:spcBef>
          <a:spcPct val="20000"/>
        </a:spcBef>
        <a:spcAft>
          <a:spcPct val="0"/>
        </a:spcAft>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4036" name="Rectangle 4">
            <a:extLst>
              <a:ext uri="{FF2B5EF4-FFF2-40B4-BE49-F238E27FC236}">
                <a16:creationId xmlns:a16="http://schemas.microsoft.com/office/drawing/2014/main" id="{80C41294-9441-4950-A11C-5E4D98B7B640}"/>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endParaRPr lang="en-US" altLang="en-US"/>
          </a:p>
        </p:txBody>
      </p:sp>
      <p:sp>
        <p:nvSpPr>
          <p:cNvPr id="44037" name="Rectangle 5">
            <a:extLst>
              <a:ext uri="{FF2B5EF4-FFF2-40B4-BE49-F238E27FC236}">
                <a16:creationId xmlns:a16="http://schemas.microsoft.com/office/drawing/2014/main" id="{9EC86F13-6777-4EA6-8ED9-A0400B5A9E52}"/>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44038" name="Rectangle 6">
            <a:extLst>
              <a:ext uri="{FF2B5EF4-FFF2-40B4-BE49-F238E27FC236}">
                <a16:creationId xmlns:a16="http://schemas.microsoft.com/office/drawing/2014/main" id="{C536B74B-6702-449F-9443-6BDE62CFE568}"/>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FD1C74DF-0CEA-48CE-A66D-7996CCC5F87B}" type="slidenum">
              <a:rPr lang="en-US" altLang="en-US"/>
              <a:pPr/>
              <a:t>‹#›</a:t>
            </a:fld>
            <a:endParaRPr lang="en-US" altLang="en-US"/>
          </a:p>
        </p:txBody>
      </p:sp>
      <p:sp>
        <p:nvSpPr>
          <p:cNvPr id="44071" name="Rectangle 39">
            <a:extLst>
              <a:ext uri="{FF2B5EF4-FFF2-40B4-BE49-F238E27FC236}">
                <a16:creationId xmlns:a16="http://schemas.microsoft.com/office/drawing/2014/main" id="{3C7F2581-A98A-4D2E-8711-0B06B78D492E}"/>
              </a:ext>
            </a:extLst>
          </p:cNvPr>
          <p:cNvSpPr>
            <a:spLocks noGrp="1" noChangeArrowheads="1"/>
          </p:cNvSpPr>
          <p:nvPr>
            <p:ph type="title"/>
          </p:nvPr>
        </p:nvSpPr>
        <p:spPr bwMode="auto">
          <a:xfrm>
            <a:off x="3505200" y="152400"/>
            <a:ext cx="5334000" cy="103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44072" name="Rectangle 40">
            <a:extLst>
              <a:ext uri="{FF2B5EF4-FFF2-40B4-BE49-F238E27FC236}">
                <a16:creationId xmlns:a16="http://schemas.microsoft.com/office/drawing/2014/main" id="{B6014DE5-BDC4-4D66-BB9E-C5A134ED3826}"/>
              </a:ext>
            </a:extLst>
          </p:cNvPr>
          <p:cNvSpPr>
            <a:spLocks noGrp="1" noChangeArrowheads="1"/>
          </p:cNvSpPr>
          <p:nvPr>
            <p:ph type="body" idx="1"/>
          </p:nvPr>
        </p:nvSpPr>
        <p:spPr bwMode="auto">
          <a:xfrm>
            <a:off x="3505200" y="914400"/>
            <a:ext cx="5410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rtl="0" fontAlgn="base">
        <a:spcBef>
          <a:spcPct val="0"/>
        </a:spcBef>
        <a:spcAft>
          <a:spcPct val="0"/>
        </a:spcAft>
        <a:defRPr sz="2800" b="1" kern="1200">
          <a:solidFill>
            <a:schemeClr val="tx1"/>
          </a:solidFill>
          <a:latin typeface="+mj-lt"/>
          <a:ea typeface="+mj-ea"/>
          <a:cs typeface="+mj-cs"/>
        </a:defRPr>
      </a:lvl1pPr>
      <a:lvl2pPr algn="l" rtl="0" fontAlgn="base">
        <a:spcBef>
          <a:spcPct val="0"/>
        </a:spcBef>
        <a:spcAft>
          <a:spcPct val="0"/>
        </a:spcAft>
        <a:defRPr sz="2800" b="1">
          <a:solidFill>
            <a:schemeClr val="tx1"/>
          </a:solidFill>
          <a:latin typeface="Arial" panose="020B0604020202020204" pitchFamily="34" charset="0"/>
        </a:defRPr>
      </a:lvl2pPr>
      <a:lvl3pPr algn="l" rtl="0" fontAlgn="base">
        <a:spcBef>
          <a:spcPct val="0"/>
        </a:spcBef>
        <a:spcAft>
          <a:spcPct val="0"/>
        </a:spcAft>
        <a:defRPr sz="2800" b="1">
          <a:solidFill>
            <a:schemeClr val="tx1"/>
          </a:solidFill>
          <a:latin typeface="Arial" panose="020B0604020202020204" pitchFamily="34" charset="0"/>
        </a:defRPr>
      </a:lvl3pPr>
      <a:lvl4pPr algn="l" rtl="0" fontAlgn="base">
        <a:spcBef>
          <a:spcPct val="0"/>
        </a:spcBef>
        <a:spcAft>
          <a:spcPct val="0"/>
        </a:spcAft>
        <a:defRPr sz="2800" b="1">
          <a:solidFill>
            <a:schemeClr val="tx1"/>
          </a:solidFill>
          <a:latin typeface="Arial" panose="020B0604020202020204" pitchFamily="34" charset="0"/>
        </a:defRPr>
      </a:lvl4pPr>
      <a:lvl5pPr algn="l" rtl="0" fontAlgn="base">
        <a:spcBef>
          <a:spcPct val="0"/>
        </a:spcBef>
        <a:spcAft>
          <a:spcPct val="0"/>
        </a:spcAft>
        <a:defRPr sz="2800" b="1">
          <a:solidFill>
            <a:schemeClr val="tx1"/>
          </a:solidFill>
          <a:latin typeface="Arial" panose="020B0604020202020204" pitchFamily="34" charset="0"/>
        </a:defRPr>
      </a:lvl5pPr>
      <a:lvl6pPr marL="457200" algn="l" rtl="0" fontAlgn="base">
        <a:spcBef>
          <a:spcPct val="0"/>
        </a:spcBef>
        <a:spcAft>
          <a:spcPct val="0"/>
        </a:spcAft>
        <a:defRPr sz="2800" b="1">
          <a:solidFill>
            <a:schemeClr val="tx1"/>
          </a:solidFill>
          <a:latin typeface="Arial" panose="020B0604020202020204" pitchFamily="34" charset="0"/>
        </a:defRPr>
      </a:lvl6pPr>
      <a:lvl7pPr marL="914400" algn="l" rtl="0" fontAlgn="base">
        <a:spcBef>
          <a:spcPct val="0"/>
        </a:spcBef>
        <a:spcAft>
          <a:spcPct val="0"/>
        </a:spcAft>
        <a:defRPr sz="2800" b="1">
          <a:solidFill>
            <a:schemeClr val="tx1"/>
          </a:solidFill>
          <a:latin typeface="Arial" panose="020B0604020202020204" pitchFamily="34" charset="0"/>
        </a:defRPr>
      </a:lvl7pPr>
      <a:lvl8pPr marL="1371600" algn="l" rtl="0" fontAlgn="base">
        <a:spcBef>
          <a:spcPct val="0"/>
        </a:spcBef>
        <a:spcAft>
          <a:spcPct val="0"/>
        </a:spcAft>
        <a:defRPr sz="2800" b="1">
          <a:solidFill>
            <a:schemeClr val="tx1"/>
          </a:solidFill>
          <a:latin typeface="Arial" panose="020B0604020202020204" pitchFamily="34" charset="0"/>
        </a:defRPr>
      </a:lvl8pPr>
      <a:lvl9pPr marL="1828800" algn="l" rtl="0" fontAlgn="base">
        <a:spcBef>
          <a:spcPct val="0"/>
        </a:spcBef>
        <a:spcAft>
          <a:spcPct val="0"/>
        </a:spcAft>
        <a:defRPr sz="2800" b="1">
          <a:solidFill>
            <a:schemeClr val="tx1"/>
          </a:solidFill>
          <a:latin typeface="Arial" panose="020B0604020202020204" pitchFamily="34" charset="0"/>
        </a:defRPr>
      </a:lvl9pPr>
    </p:titleStyle>
    <p:bodyStyle>
      <a:lvl1pPr marL="342900" indent="-342900" algn="l" rtl="0" fontAlgn="base">
        <a:spcBef>
          <a:spcPct val="20000"/>
        </a:spcBef>
        <a:spcAft>
          <a:spcPct val="0"/>
        </a:spcAft>
        <a:buChar char="•"/>
        <a:defRPr sz="2800" kern="1200">
          <a:solidFill>
            <a:schemeClr val="tx1"/>
          </a:solidFill>
          <a:latin typeface="+mn-lt"/>
          <a:ea typeface="+mn-ea"/>
          <a:cs typeface="+mn-cs"/>
        </a:defRPr>
      </a:lvl1pPr>
      <a:lvl2pPr marL="742950" indent="-285750" algn="l" rtl="0" fontAlgn="base">
        <a:spcBef>
          <a:spcPct val="20000"/>
        </a:spcBef>
        <a:spcAft>
          <a:spcPct val="0"/>
        </a:spcAft>
        <a:buChar char="–"/>
        <a:defRPr sz="2400" kern="1200">
          <a:solidFill>
            <a:schemeClr val="tx1"/>
          </a:solidFill>
          <a:latin typeface="+mn-lt"/>
          <a:ea typeface="+mn-ea"/>
          <a:cs typeface="+mn-cs"/>
        </a:defRPr>
      </a:lvl2pPr>
      <a:lvl3pPr marL="1143000" indent="-228600" algn="l" rtl="0" fontAlgn="base">
        <a:spcBef>
          <a:spcPct val="20000"/>
        </a:spcBef>
        <a:spcAft>
          <a:spcPct val="0"/>
        </a:spcAft>
        <a:buChar char="•"/>
        <a:defRPr sz="2000" kern="1200">
          <a:solidFill>
            <a:schemeClr val="tx1"/>
          </a:solidFill>
          <a:latin typeface="+mn-lt"/>
          <a:ea typeface="+mn-ea"/>
          <a:cs typeface="+mn-cs"/>
        </a:defRPr>
      </a:lvl3pPr>
      <a:lvl4pPr marL="1600200" indent="-228600" algn="l" rtl="0" fontAlgn="base">
        <a:spcBef>
          <a:spcPct val="20000"/>
        </a:spcBef>
        <a:spcAft>
          <a:spcPct val="0"/>
        </a:spcAft>
        <a:buChar char="–"/>
        <a:defRPr kern="1200">
          <a:solidFill>
            <a:schemeClr val="tx1"/>
          </a:solidFill>
          <a:latin typeface="+mn-lt"/>
          <a:ea typeface="+mn-ea"/>
          <a:cs typeface="+mn-cs"/>
        </a:defRPr>
      </a:lvl4pPr>
      <a:lvl5pPr marL="2057400" indent="-228600" algn="l" rtl="0" fontAlgn="base">
        <a:spcBef>
          <a:spcPct val="20000"/>
        </a:spcBef>
        <a:spcAft>
          <a:spcPct val="0"/>
        </a:spcAft>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80578" name="Rectangle 2">
            <a:extLst>
              <a:ext uri="{FF2B5EF4-FFF2-40B4-BE49-F238E27FC236}">
                <a16:creationId xmlns:a16="http://schemas.microsoft.com/office/drawing/2014/main" id="{68BBA41E-1CEC-40D4-823F-95A4CC639E92}"/>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endParaRPr lang="en-US" altLang="en-US"/>
          </a:p>
        </p:txBody>
      </p:sp>
      <p:sp>
        <p:nvSpPr>
          <p:cNvPr id="280579" name="Rectangle 3">
            <a:extLst>
              <a:ext uri="{FF2B5EF4-FFF2-40B4-BE49-F238E27FC236}">
                <a16:creationId xmlns:a16="http://schemas.microsoft.com/office/drawing/2014/main" id="{6779FCAE-CB49-4481-9B9E-EE0C28F7000B}"/>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280580" name="Rectangle 4">
            <a:extLst>
              <a:ext uri="{FF2B5EF4-FFF2-40B4-BE49-F238E27FC236}">
                <a16:creationId xmlns:a16="http://schemas.microsoft.com/office/drawing/2014/main" id="{80AA79BD-F4E8-4ABC-BBF4-245E10D88D9C}"/>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9E4EAC03-556C-46EC-9D7A-F726E69DA577}" type="slidenum">
              <a:rPr lang="en-US" altLang="en-US"/>
              <a:pPr/>
              <a:t>‹#›</a:t>
            </a:fld>
            <a:endParaRPr lang="en-US" altLang="en-US"/>
          </a:p>
        </p:txBody>
      </p:sp>
      <p:sp>
        <p:nvSpPr>
          <p:cNvPr id="280593" name="Rectangle 17">
            <a:extLst>
              <a:ext uri="{FF2B5EF4-FFF2-40B4-BE49-F238E27FC236}">
                <a16:creationId xmlns:a16="http://schemas.microsoft.com/office/drawing/2014/main" id="{4E323264-79DB-45A9-ADB8-A6883EEBA477}"/>
              </a:ext>
            </a:extLst>
          </p:cNvPr>
          <p:cNvSpPr>
            <a:spLocks noGrp="1" noChangeArrowheads="1"/>
          </p:cNvSpPr>
          <p:nvPr>
            <p:ph type="title"/>
          </p:nvPr>
        </p:nvSpPr>
        <p:spPr bwMode="auto">
          <a:xfrm>
            <a:off x="3505200" y="152400"/>
            <a:ext cx="5334000" cy="103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280594" name="Rectangle 18">
            <a:extLst>
              <a:ext uri="{FF2B5EF4-FFF2-40B4-BE49-F238E27FC236}">
                <a16:creationId xmlns:a16="http://schemas.microsoft.com/office/drawing/2014/main" id="{412BF0D9-73D8-4DC5-B1EF-F8EE5FBFD656}"/>
              </a:ext>
            </a:extLst>
          </p:cNvPr>
          <p:cNvSpPr>
            <a:spLocks noGrp="1" noChangeArrowheads="1"/>
          </p:cNvSpPr>
          <p:nvPr>
            <p:ph type="body" idx="1"/>
          </p:nvPr>
        </p:nvSpPr>
        <p:spPr bwMode="auto">
          <a:xfrm>
            <a:off x="3505200" y="914400"/>
            <a:ext cx="5410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rtl="0" fontAlgn="base">
        <a:spcBef>
          <a:spcPct val="0"/>
        </a:spcBef>
        <a:spcAft>
          <a:spcPct val="0"/>
        </a:spcAft>
        <a:defRPr sz="2800" b="1" kern="1200">
          <a:solidFill>
            <a:schemeClr val="tx1"/>
          </a:solidFill>
          <a:latin typeface="+mj-lt"/>
          <a:ea typeface="+mj-ea"/>
          <a:cs typeface="+mj-cs"/>
        </a:defRPr>
      </a:lvl1pPr>
      <a:lvl2pPr algn="l" rtl="0" fontAlgn="base">
        <a:spcBef>
          <a:spcPct val="0"/>
        </a:spcBef>
        <a:spcAft>
          <a:spcPct val="0"/>
        </a:spcAft>
        <a:defRPr sz="2800" b="1">
          <a:solidFill>
            <a:schemeClr val="tx1"/>
          </a:solidFill>
          <a:latin typeface="Arial" panose="020B0604020202020204" pitchFamily="34" charset="0"/>
        </a:defRPr>
      </a:lvl2pPr>
      <a:lvl3pPr algn="l" rtl="0" fontAlgn="base">
        <a:spcBef>
          <a:spcPct val="0"/>
        </a:spcBef>
        <a:spcAft>
          <a:spcPct val="0"/>
        </a:spcAft>
        <a:defRPr sz="2800" b="1">
          <a:solidFill>
            <a:schemeClr val="tx1"/>
          </a:solidFill>
          <a:latin typeface="Arial" panose="020B0604020202020204" pitchFamily="34" charset="0"/>
        </a:defRPr>
      </a:lvl3pPr>
      <a:lvl4pPr algn="l" rtl="0" fontAlgn="base">
        <a:spcBef>
          <a:spcPct val="0"/>
        </a:spcBef>
        <a:spcAft>
          <a:spcPct val="0"/>
        </a:spcAft>
        <a:defRPr sz="2800" b="1">
          <a:solidFill>
            <a:schemeClr val="tx1"/>
          </a:solidFill>
          <a:latin typeface="Arial" panose="020B0604020202020204" pitchFamily="34" charset="0"/>
        </a:defRPr>
      </a:lvl4pPr>
      <a:lvl5pPr algn="l" rtl="0" fontAlgn="base">
        <a:spcBef>
          <a:spcPct val="0"/>
        </a:spcBef>
        <a:spcAft>
          <a:spcPct val="0"/>
        </a:spcAft>
        <a:defRPr sz="2800" b="1">
          <a:solidFill>
            <a:schemeClr val="tx1"/>
          </a:solidFill>
          <a:latin typeface="Arial" panose="020B0604020202020204" pitchFamily="34" charset="0"/>
        </a:defRPr>
      </a:lvl5pPr>
      <a:lvl6pPr marL="457200" algn="l" rtl="0" fontAlgn="base">
        <a:spcBef>
          <a:spcPct val="0"/>
        </a:spcBef>
        <a:spcAft>
          <a:spcPct val="0"/>
        </a:spcAft>
        <a:defRPr sz="2800" b="1">
          <a:solidFill>
            <a:schemeClr val="tx1"/>
          </a:solidFill>
          <a:latin typeface="Arial" panose="020B0604020202020204" pitchFamily="34" charset="0"/>
        </a:defRPr>
      </a:lvl6pPr>
      <a:lvl7pPr marL="914400" algn="l" rtl="0" fontAlgn="base">
        <a:spcBef>
          <a:spcPct val="0"/>
        </a:spcBef>
        <a:spcAft>
          <a:spcPct val="0"/>
        </a:spcAft>
        <a:defRPr sz="2800" b="1">
          <a:solidFill>
            <a:schemeClr val="tx1"/>
          </a:solidFill>
          <a:latin typeface="Arial" panose="020B0604020202020204" pitchFamily="34" charset="0"/>
        </a:defRPr>
      </a:lvl7pPr>
      <a:lvl8pPr marL="1371600" algn="l" rtl="0" fontAlgn="base">
        <a:spcBef>
          <a:spcPct val="0"/>
        </a:spcBef>
        <a:spcAft>
          <a:spcPct val="0"/>
        </a:spcAft>
        <a:defRPr sz="2800" b="1">
          <a:solidFill>
            <a:schemeClr val="tx1"/>
          </a:solidFill>
          <a:latin typeface="Arial" panose="020B0604020202020204" pitchFamily="34" charset="0"/>
        </a:defRPr>
      </a:lvl8pPr>
      <a:lvl9pPr marL="1828800" algn="l" rtl="0" fontAlgn="base">
        <a:spcBef>
          <a:spcPct val="0"/>
        </a:spcBef>
        <a:spcAft>
          <a:spcPct val="0"/>
        </a:spcAft>
        <a:defRPr sz="2800" b="1">
          <a:solidFill>
            <a:schemeClr val="tx1"/>
          </a:solidFill>
          <a:latin typeface="Arial" panose="020B0604020202020204" pitchFamily="34" charset="0"/>
        </a:defRPr>
      </a:lvl9pPr>
    </p:titleStyle>
    <p:bodyStyle>
      <a:lvl1pPr marL="342900" indent="-342900" algn="l" rtl="0" fontAlgn="base">
        <a:spcBef>
          <a:spcPct val="20000"/>
        </a:spcBef>
        <a:spcAft>
          <a:spcPct val="0"/>
        </a:spcAft>
        <a:buChar char="•"/>
        <a:defRPr sz="2800" kern="1200">
          <a:solidFill>
            <a:schemeClr val="tx1"/>
          </a:solidFill>
          <a:latin typeface="+mn-lt"/>
          <a:ea typeface="+mn-ea"/>
          <a:cs typeface="+mn-cs"/>
        </a:defRPr>
      </a:lvl1pPr>
      <a:lvl2pPr marL="742950" indent="-285750" algn="l" rtl="0" fontAlgn="base">
        <a:spcBef>
          <a:spcPct val="20000"/>
        </a:spcBef>
        <a:spcAft>
          <a:spcPct val="0"/>
        </a:spcAft>
        <a:buChar char="–"/>
        <a:defRPr sz="2400" kern="1200">
          <a:solidFill>
            <a:schemeClr val="tx1"/>
          </a:solidFill>
          <a:latin typeface="+mn-lt"/>
          <a:ea typeface="+mn-ea"/>
          <a:cs typeface="+mn-cs"/>
        </a:defRPr>
      </a:lvl2pPr>
      <a:lvl3pPr marL="1143000" indent="-228600" algn="l" rtl="0" fontAlgn="base">
        <a:spcBef>
          <a:spcPct val="20000"/>
        </a:spcBef>
        <a:spcAft>
          <a:spcPct val="0"/>
        </a:spcAft>
        <a:buChar char="•"/>
        <a:defRPr sz="2000" kern="1200">
          <a:solidFill>
            <a:schemeClr val="tx1"/>
          </a:solidFill>
          <a:latin typeface="+mn-lt"/>
          <a:ea typeface="+mn-ea"/>
          <a:cs typeface="+mn-cs"/>
        </a:defRPr>
      </a:lvl3pPr>
      <a:lvl4pPr marL="1600200" indent="-228600" algn="l" rtl="0" fontAlgn="base">
        <a:spcBef>
          <a:spcPct val="20000"/>
        </a:spcBef>
        <a:spcAft>
          <a:spcPct val="0"/>
        </a:spcAft>
        <a:buChar char="–"/>
        <a:defRPr kern="1200">
          <a:solidFill>
            <a:schemeClr val="tx1"/>
          </a:solidFill>
          <a:latin typeface="+mn-lt"/>
          <a:ea typeface="+mn-ea"/>
          <a:cs typeface="+mn-cs"/>
        </a:defRPr>
      </a:lvl4pPr>
      <a:lvl5pPr marL="2057400" indent="-228600" algn="l" rtl="0" fontAlgn="base">
        <a:spcBef>
          <a:spcPct val="20000"/>
        </a:spcBef>
        <a:spcAft>
          <a:spcPct val="0"/>
        </a:spcAft>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rtsystemsinc.com/"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92514" name="Rectangle 2">
            <a:extLst>
              <a:ext uri="{FF2B5EF4-FFF2-40B4-BE49-F238E27FC236}">
                <a16:creationId xmlns:a16="http://schemas.microsoft.com/office/drawing/2014/main" id="{0D2A3D95-8796-425C-9A07-D76D62DF2688}"/>
              </a:ext>
            </a:extLst>
          </p:cNvPr>
          <p:cNvSpPr>
            <a:spLocks noGrp="1" noChangeArrowheads="1"/>
          </p:cNvSpPr>
          <p:nvPr>
            <p:ph type="ctrTitle"/>
          </p:nvPr>
        </p:nvSpPr>
        <p:spPr>
          <a:xfrm>
            <a:off x="914400" y="914400"/>
            <a:ext cx="7391400" cy="1066800"/>
          </a:xfrm>
        </p:spPr>
        <p:txBody>
          <a:bodyPr/>
          <a:lstStyle/>
          <a:p>
            <a:r>
              <a:rPr lang="en-US" altLang="en-US" dirty="0"/>
              <a:t>Radio Programming Software</a:t>
            </a:r>
          </a:p>
        </p:txBody>
      </p:sp>
      <p:sp>
        <p:nvSpPr>
          <p:cNvPr id="192515" name="Rectangle 3">
            <a:extLst>
              <a:ext uri="{FF2B5EF4-FFF2-40B4-BE49-F238E27FC236}">
                <a16:creationId xmlns:a16="http://schemas.microsoft.com/office/drawing/2014/main" id="{46AD2436-79BC-493D-AE50-B383CB70536B}"/>
              </a:ext>
            </a:extLst>
          </p:cNvPr>
          <p:cNvSpPr>
            <a:spLocks noGrp="1" noChangeArrowheads="1"/>
          </p:cNvSpPr>
          <p:nvPr>
            <p:ph type="subTitle" idx="1"/>
          </p:nvPr>
        </p:nvSpPr>
        <p:spPr>
          <a:xfrm>
            <a:off x="990600" y="1447800"/>
            <a:ext cx="2590800" cy="381000"/>
          </a:xfrm>
        </p:spPr>
        <p:txBody>
          <a:bodyPr/>
          <a:lstStyle/>
          <a:p>
            <a:r>
              <a:rPr lang="en-US" altLang="en-US" dirty="0"/>
              <a:t>An Overview Presentation</a:t>
            </a:r>
          </a:p>
        </p:txBody>
      </p:sp>
      <p:sp>
        <p:nvSpPr>
          <p:cNvPr id="192516" name="Rectangle 4">
            <a:extLst>
              <a:ext uri="{FF2B5EF4-FFF2-40B4-BE49-F238E27FC236}">
                <a16:creationId xmlns:a16="http://schemas.microsoft.com/office/drawing/2014/main" id="{CC61D8CE-084C-4CE5-8ABD-CA6809D14B38}"/>
              </a:ext>
            </a:extLst>
          </p:cNvPr>
          <p:cNvSpPr>
            <a:spLocks noChangeArrowheads="1"/>
          </p:cNvSpPr>
          <p:nvPr/>
        </p:nvSpPr>
        <p:spPr bwMode="auto">
          <a:xfrm>
            <a:off x="2438400" y="1981200"/>
            <a:ext cx="3657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defRPr>
                <a:solidFill>
                  <a:schemeClr val="tx1"/>
                </a:solidFill>
                <a:latin typeface="Arial" panose="020B0604020202020204" pitchFamily="34" charset="0"/>
              </a:defRPr>
            </a:lvl1pPr>
            <a:lvl2pPr marL="800100" indent="-285750" algn="l">
              <a:defRPr>
                <a:solidFill>
                  <a:schemeClr val="tx1"/>
                </a:solidFill>
                <a:latin typeface="Arial" panose="020B0604020202020204" pitchFamily="34" charset="0"/>
              </a:defRPr>
            </a:lvl2pPr>
            <a:lvl3pPr algn="l">
              <a:defRPr>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r>
              <a:rPr lang="en-US" altLang="en-US" sz="1000" dirty="0">
                <a:solidFill>
                  <a:schemeClr val="bg1"/>
                </a:solidFill>
              </a:rPr>
              <a:t>A presentation for the Raytown Amateur Radio Club, Inc.</a:t>
            </a:r>
          </a:p>
          <a:p>
            <a:r>
              <a:rPr lang="en-US" altLang="en-US" sz="1000" dirty="0">
                <a:solidFill>
                  <a:schemeClr val="bg1"/>
                </a:solidFill>
              </a:rPr>
              <a:t>Version 1.01</a:t>
            </a:r>
          </a:p>
          <a:p>
            <a:endParaRPr lang="en-US" altLang="en-US" sz="1000" dirty="0">
              <a:solidFill>
                <a:schemeClr val="bg1"/>
              </a:solidFill>
            </a:endParaRPr>
          </a:p>
          <a:p>
            <a:r>
              <a:rPr lang="en-US" altLang="en-US" sz="1000" dirty="0">
                <a:solidFill>
                  <a:schemeClr val="bg1"/>
                </a:solidFill>
              </a:rPr>
              <a:t>Copyright © January 2019</a:t>
            </a:r>
            <a:br>
              <a:rPr lang="en-US" altLang="en-US" sz="1000" dirty="0">
                <a:solidFill>
                  <a:schemeClr val="bg1"/>
                </a:solidFill>
              </a:rPr>
            </a:br>
            <a:r>
              <a:rPr lang="en-US" altLang="en-US" sz="1000" dirty="0">
                <a:solidFill>
                  <a:schemeClr val="bg1"/>
                </a:solidFill>
              </a:rPr>
              <a:t>Randal R. Schulze dba Hams in Space</a:t>
            </a:r>
          </a:p>
        </p:txBody>
      </p:sp>
      <p:pic>
        <p:nvPicPr>
          <p:cNvPr id="3" name="Picture 2">
            <a:extLst>
              <a:ext uri="{FF2B5EF4-FFF2-40B4-BE49-F238E27FC236}">
                <a16:creationId xmlns:a16="http://schemas.microsoft.com/office/drawing/2014/main" id="{A98C0ABC-30A4-4585-A329-634E1E18A8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3475" y="1938337"/>
            <a:ext cx="1152525" cy="115252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24B9938F-0030-4624-B2EC-FAE6D8B02964}"/>
              </a:ext>
            </a:extLst>
          </p:cNvPr>
          <p:cNvSpPr>
            <a:spLocks noGrp="1" noChangeArrowheads="1"/>
          </p:cNvSpPr>
          <p:nvPr>
            <p:ph type="title"/>
          </p:nvPr>
        </p:nvSpPr>
        <p:spPr>
          <a:xfrm>
            <a:off x="3505200" y="228600"/>
            <a:ext cx="5410200" cy="1036638"/>
          </a:xfrm>
        </p:spPr>
        <p:txBody>
          <a:bodyPr/>
          <a:lstStyle/>
          <a:p>
            <a:r>
              <a:rPr lang="en-US" altLang="en-US" dirty="0"/>
              <a:t>Computer Software</a:t>
            </a:r>
          </a:p>
        </p:txBody>
      </p:sp>
      <p:sp>
        <p:nvSpPr>
          <p:cNvPr id="8195" name="Rectangle 3">
            <a:extLst>
              <a:ext uri="{FF2B5EF4-FFF2-40B4-BE49-F238E27FC236}">
                <a16:creationId xmlns:a16="http://schemas.microsoft.com/office/drawing/2014/main" id="{C99BB90D-3522-4DA9-8537-2357A49F5354}"/>
              </a:ext>
            </a:extLst>
          </p:cNvPr>
          <p:cNvSpPr>
            <a:spLocks noGrp="1" noChangeArrowheads="1"/>
          </p:cNvSpPr>
          <p:nvPr>
            <p:ph type="body" idx="1"/>
          </p:nvPr>
        </p:nvSpPr>
        <p:spPr>
          <a:xfrm>
            <a:off x="3492500" y="609600"/>
            <a:ext cx="5499100" cy="5867400"/>
          </a:xfrm>
        </p:spPr>
        <p:txBody>
          <a:bodyPr/>
          <a:lstStyle/>
          <a:p>
            <a:pPr marL="0" indent="0">
              <a:buNone/>
            </a:pPr>
            <a:r>
              <a:rPr lang="en-US" altLang="en-US" b="1" dirty="0"/>
              <a:t>CHIRP</a:t>
            </a:r>
          </a:p>
          <a:p>
            <a:r>
              <a:rPr lang="en-US" altLang="en-US" dirty="0"/>
              <a:t>Pros:</a:t>
            </a:r>
          </a:p>
          <a:p>
            <a:pPr lvl="1"/>
            <a:r>
              <a:rPr lang="en-US" altLang="en-US" dirty="0"/>
              <a:t>Free of Cost – Open Source and Available to All.</a:t>
            </a:r>
          </a:p>
          <a:p>
            <a:pPr lvl="1"/>
            <a:r>
              <a:rPr lang="en-US" altLang="en-US" dirty="0"/>
              <a:t>Non- Proprietary.  Will work with most radios.</a:t>
            </a:r>
          </a:p>
          <a:p>
            <a:pPr lvl="1"/>
            <a:r>
              <a:rPr lang="en-US" altLang="en-US" dirty="0"/>
              <a:t>Large User Support Community on the Internet.</a:t>
            </a:r>
          </a:p>
          <a:p>
            <a:r>
              <a:rPr lang="en-US" altLang="en-US" dirty="0"/>
              <a:t>Cons:</a:t>
            </a:r>
          </a:p>
          <a:p>
            <a:pPr lvl="1"/>
            <a:r>
              <a:rPr lang="en-US" altLang="en-US" dirty="0"/>
              <a:t>A proprietary Interface Cable is still required.</a:t>
            </a:r>
          </a:p>
          <a:p>
            <a:pPr lvl="1"/>
            <a:r>
              <a:rPr lang="en-US" altLang="en-US" dirty="0"/>
              <a:t>Use of Software Somewhat Difficult</a:t>
            </a:r>
          </a:p>
          <a:p>
            <a:pPr lvl="2"/>
            <a:r>
              <a:rPr lang="en-US" altLang="en-US" dirty="0"/>
              <a:t>Not Many Features. Simple Cut &amp; Paste is not available. </a:t>
            </a:r>
          </a:p>
          <a:p>
            <a:pPr lvl="1"/>
            <a:endParaRPr lang="en-US" altLang="en-US" dirty="0"/>
          </a:p>
        </p:txBody>
      </p:sp>
    </p:spTree>
    <p:extLst>
      <p:ext uri="{BB962C8B-B14F-4D97-AF65-F5344CB8AC3E}">
        <p14:creationId xmlns:p14="http://schemas.microsoft.com/office/powerpoint/2010/main" val="3523132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24B9938F-0030-4624-B2EC-FAE6D8B02964}"/>
              </a:ext>
            </a:extLst>
          </p:cNvPr>
          <p:cNvSpPr>
            <a:spLocks noGrp="1" noChangeArrowheads="1"/>
          </p:cNvSpPr>
          <p:nvPr>
            <p:ph type="title"/>
          </p:nvPr>
        </p:nvSpPr>
        <p:spPr>
          <a:xfrm>
            <a:off x="3505200" y="228600"/>
            <a:ext cx="5410200" cy="1036638"/>
          </a:xfrm>
        </p:spPr>
        <p:txBody>
          <a:bodyPr/>
          <a:lstStyle/>
          <a:p>
            <a:r>
              <a:rPr lang="en-US" altLang="en-US" dirty="0"/>
              <a:t>Computer Software</a:t>
            </a:r>
          </a:p>
        </p:txBody>
      </p:sp>
      <p:sp>
        <p:nvSpPr>
          <p:cNvPr id="8195" name="Rectangle 3">
            <a:extLst>
              <a:ext uri="{FF2B5EF4-FFF2-40B4-BE49-F238E27FC236}">
                <a16:creationId xmlns:a16="http://schemas.microsoft.com/office/drawing/2014/main" id="{C99BB90D-3522-4DA9-8537-2357A49F5354}"/>
              </a:ext>
            </a:extLst>
          </p:cNvPr>
          <p:cNvSpPr>
            <a:spLocks noGrp="1" noChangeArrowheads="1"/>
          </p:cNvSpPr>
          <p:nvPr>
            <p:ph type="body" idx="1"/>
          </p:nvPr>
        </p:nvSpPr>
        <p:spPr>
          <a:xfrm>
            <a:off x="3492500" y="609600"/>
            <a:ext cx="5499100" cy="5867400"/>
          </a:xfrm>
        </p:spPr>
        <p:txBody>
          <a:bodyPr/>
          <a:lstStyle/>
          <a:p>
            <a:pPr marL="0" indent="0">
              <a:buNone/>
            </a:pPr>
            <a:r>
              <a:rPr lang="en-US" altLang="en-US" b="1" dirty="0"/>
              <a:t>CHIRP</a:t>
            </a:r>
          </a:p>
          <a:p>
            <a:r>
              <a:rPr lang="en-US" altLang="en-US" dirty="0"/>
              <a:t>All and All, some time and effort was </a:t>
            </a:r>
          </a:p>
          <a:p>
            <a:r>
              <a:rPr lang="en-US" altLang="en-US" dirty="0"/>
              <a:t>I would “grade” this software as a “</a:t>
            </a:r>
            <a:r>
              <a:rPr lang="en-US" altLang="en-US" b="1" dirty="0"/>
              <a:t>C</a:t>
            </a:r>
            <a:r>
              <a:rPr lang="en-US" altLang="en-US" dirty="0"/>
              <a:t>”.</a:t>
            </a:r>
          </a:p>
          <a:p>
            <a:r>
              <a:rPr lang="en-US" altLang="en-US" dirty="0"/>
              <a:t>The lack of features and the ability to import / export files make this program lacking to my taste.  It works.  It just does not work as well as I would like.</a:t>
            </a:r>
          </a:p>
          <a:p>
            <a:r>
              <a:rPr lang="en-US" altLang="en-US" i="1" dirty="0"/>
              <a:t>You get what you pay for!”</a:t>
            </a:r>
          </a:p>
          <a:p>
            <a:pPr lvl="1"/>
            <a:endParaRPr lang="en-US" altLang="en-US" dirty="0"/>
          </a:p>
        </p:txBody>
      </p:sp>
    </p:spTree>
    <p:extLst>
      <p:ext uri="{BB962C8B-B14F-4D97-AF65-F5344CB8AC3E}">
        <p14:creationId xmlns:p14="http://schemas.microsoft.com/office/powerpoint/2010/main" val="4040890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24B9938F-0030-4624-B2EC-FAE6D8B02964}"/>
              </a:ext>
            </a:extLst>
          </p:cNvPr>
          <p:cNvSpPr>
            <a:spLocks noGrp="1" noChangeArrowheads="1"/>
          </p:cNvSpPr>
          <p:nvPr>
            <p:ph type="title"/>
          </p:nvPr>
        </p:nvSpPr>
        <p:spPr>
          <a:xfrm>
            <a:off x="3505200" y="228600"/>
            <a:ext cx="5410200" cy="1036638"/>
          </a:xfrm>
        </p:spPr>
        <p:txBody>
          <a:bodyPr/>
          <a:lstStyle/>
          <a:p>
            <a:r>
              <a:rPr lang="en-US" altLang="en-US" dirty="0"/>
              <a:t>Computer Software</a:t>
            </a:r>
          </a:p>
        </p:txBody>
      </p:sp>
      <p:sp>
        <p:nvSpPr>
          <p:cNvPr id="8195" name="Rectangle 3">
            <a:extLst>
              <a:ext uri="{FF2B5EF4-FFF2-40B4-BE49-F238E27FC236}">
                <a16:creationId xmlns:a16="http://schemas.microsoft.com/office/drawing/2014/main" id="{C99BB90D-3522-4DA9-8537-2357A49F5354}"/>
              </a:ext>
            </a:extLst>
          </p:cNvPr>
          <p:cNvSpPr>
            <a:spLocks noGrp="1" noChangeArrowheads="1"/>
          </p:cNvSpPr>
          <p:nvPr>
            <p:ph type="body" idx="1"/>
          </p:nvPr>
        </p:nvSpPr>
        <p:spPr>
          <a:xfrm>
            <a:off x="3492500" y="838200"/>
            <a:ext cx="5499100" cy="5181600"/>
          </a:xfrm>
        </p:spPr>
        <p:txBody>
          <a:bodyPr/>
          <a:lstStyle/>
          <a:p>
            <a:pPr marL="0" indent="0">
              <a:buNone/>
            </a:pPr>
            <a:r>
              <a:rPr lang="en-US" altLang="en-US" b="1" dirty="0"/>
              <a:t>RT Systems</a:t>
            </a:r>
          </a:p>
          <a:p>
            <a:r>
              <a:rPr lang="en-US" altLang="en-US" dirty="0"/>
              <a:t>Pros:</a:t>
            </a:r>
          </a:p>
          <a:p>
            <a:pPr lvl="1"/>
            <a:r>
              <a:rPr lang="en-US" altLang="en-US" dirty="0"/>
              <a:t>Robust software available for most program capable radios.</a:t>
            </a:r>
          </a:p>
          <a:p>
            <a:pPr lvl="2"/>
            <a:r>
              <a:rPr lang="en-US" altLang="en-US" dirty="0"/>
              <a:t>About 170 different radio models to date.</a:t>
            </a:r>
          </a:p>
          <a:p>
            <a:pPr lvl="1"/>
            <a:r>
              <a:rPr lang="en-US" altLang="en-US" dirty="0"/>
              <a:t>Very easy to install.</a:t>
            </a:r>
          </a:p>
          <a:p>
            <a:pPr lvl="1"/>
            <a:r>
              <a:rPr lang="en-US" altLang="en-US" dirty="0"/>
              <a:t>Very easy to use. Full of Features</a:t>
            </a:r>
          </a:p>
          <a:p>
            <a:pPr lvl="2"/>
            <a:r>
              <a:rPr lang="en-US" altLang="en-US" dirty="0"/>
              <a:t>If you can use MS Excel, you can use this software.</a:t>
            </a:r>
          </a:p>
          <a:p>
            <a:pPr lvl="2"/>
            <a:r>
              <a:rPr lang="en-US" altLang="en-US" dirty="0"/>
              <a:t>Can Save, Export, Import Files.</a:t>
            </a:r>
          </a:p>
          <a:p>
            <a:pPr lvl="2"/>
            <a:r>
              <a:rPr lang="en-US" altLang="en-US" dirty="0"/>
              <a:t>Capable of programming many radio features, not just channels.</a:t>
            </a:r>
          </a:p>
        </p:txBody>
      </p:sp>
    </p:spTree>
    <p:extLst>
      <p:ext uri="{BB962C8B-B14F-4D97-AF65-F5344CB8AC3E}">
        <p14:creationId xmlns:p14="http://schemas.microsoft.com/office/powerpoint/2010/main" val="42754943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24B9938F-0030-4624-B2EC-FAE6D8B02964}"/>
              </a:ext>
            </a:extLst>
          </p:cNvPr>
          <p:cNvSpPr>
            <a:spLocks noGrp="1" noChangeArrowheads="1"/>
          </p:cNvSpPr>
          <p:nvPr>
            <p:ph type="title"/>
          </p:nvPr>
        </p:nvSpPr>
        <p:spPr>
          <a:xfrm>
            <a:off x="3505200" y="228600"/>
            <a:ext cx="5410200" cy="1036638"/>
          </a:xfrm>
        </p:spPr>
        <p:txBody>
          <a:bodyPr/>
          <a:lstStyle/>
          <a:p>
            <a:r>
              <a:rPr lang="en-US" altLang="en-US" dirty="0"/>
              <a:t>Computer Software</a:t>
            </a:r>
          </a:p>
        </p:txBody>
      </p:sp>
      <p:sp>
        <p:nvSpPr>
          <p:cNvPr id="8195" name="Rectangle 3">
            <a:extLst>
              <a:ext uri="{FF2B5EF4-FFF2-40B4-BE49-F238E27FC236}">
                <a16:creationId xmlns:a16="http://schemas.microsoft.com/office/drawing/2014/main" id="{C99BB90D-3522-4DA9-8537-2357A49F5354}"/>
              </a:ext>
            </a:extLst>
          </p:cNvPr>
          <p:cNvSpPr>
            <a:spLocks noGrp="1" noChangeArrowheads="1"/>
          </p:cNvSpPr>
          <p:nvPr>
            <p:ph type="body" idx="1"/>
          </p:nvPr>
        </p:nvSpPr>
        <p:spPr>
          <a:xfrm>
            <a:off x="3492500" y="838200"/>
            <a:ext cx="5499100" cy="5181600"/>
          </a:xfrm>
        </p:spPr>
        <p:txBody>
          <a:bodyPr/>
          <a:lstStyle/>
          <a:p>
            <a:pPr marL="0" indent="0">
              <a:buNone/>
            </a:pPr>
            <a:r>
              <a:rPr lang="en-US" altLang="en-US" b="1" dirty="0"/>
              <a:t>RT Systems</a:t>
            </a:r>
          </a:p>
          <a:p>
            <a:r>
              <a:rPr lang="en-US" altLang="en-US" dirty="0"/>
              <a:t>Cons:</a:t>
            </a:r>
          </a:p>
          <a:p>
            <a:pPr lvl="1"/>
            <a:r>
              <a:rPr lang="en-US" altLang="en-US" dirty="0"/>
              <a:t>Very Proprietary</a:t>
            </a:r>
          </a:p>
          <a:p>
            <a:pPr lvl="2"/>
            <a:r>
              <a:rPr lang="en-US" altLang="en-US" dirty="0"/>
              <a:t>Each radio model requires its own software program.</a:t>
            </a:r>
          </a:p>
          <a:p>
            <a:pPr lvl="1"/>
            <a:r>
              <a:rPr lang="en-US" altLang="en-US" dirty="0"/>
              <a:t>It’s not Free, and it’s not inexpensive.</a:t>
            </a:r>
          </a:p>
          <a:p>
            <a:pPr lvl="2"/>
            <a:r>
              <a:rPr lang="en-US" altLang="en-US" dirty="0"/>
              <a:t>About $25 per Software License</a:t>
            </a:r>
          </a:p>
          <a:p>
            <a:pPr lvl="2"/>
            <a:r>
              <a:rPr lang="en-US" altLang="en-US" dirty="0"/>
              <a:t>About $30 for Interface Cable</a:t>
            </a:r>
          </a:p>
          <a:p>
            <a:pPr lvl="2"/>
            <a:r>
              <a:rPr lang="en-US" altLang="en-US" dirty="0"/>
              <a:t>Software/Cable Bundles $49</a:t>
            </a:r>
          </a:p>
        </p:txBody>
      </p:sp>
    </p:spTree>
    <p:extLst>
      <p:ext uri="{BB962C8B-B14F-4D97-AF65-F5344CB8AC3E}">
        <p14:creationId xmlns:p14="http://schemas.microsoft.com/office/powerpoint/2010/main" val="353125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24B9938F-0030-4624-B2EC-FAE6D8B02964}"/>
              </a:ext>
            </a:extLst>
          </p:cNvPr>
          <p:cNvSpPr>
            <a:spLocks noGrp="1" noChangeArrowheads="1"/>
          </p:cNvSpPr>
          <p:nvPr>
            <p:ph type="title"/>
          </p:nvPr>
        </p:nvSpPr>
        <p:spPr>
          <a:xfrm>
            <a:off x="3505200" y="228600"/>
            <a:ext cx="5410200" cy="1036638"/>
          </a:xfrm>
        </p:spPr>
        <p:txBody>
          <a:bodyPr/>
          <a:lstStyle/>
          <a:p>
            <a:r>
              <a:rPr lang="en-US" altLang="en-US" dirty="0"/>
              <a:t>Computer Software</a:t>
            </a:r>
          </a:p>
        </p:txBody>
      </p:sp>
      <p:sp>
        <p:nvSpPr>
          <p:cNvPr id="8195" name="Rectangle 3">
            <a:extLst>
              <a:ext uri="{FF2B5EF4-FFF2-40B4-BE49-F238E27FC236}">
                <a16:creationId xmlns:a16="http://schemas.microsoft.com/office/drawing/2014/main" id="{C99BB90D-3522-4DA9-8537-2357A49F5354}"/>
              </a:ext>
            </a:extLst>
          </p:cNvPr>
          <p:cNvSpPr>
            <a:spLocks noGrp="1" noChangeArrowheads="1"/>
          </p:cNvSpPr>
          <p:nvPr>
            <p:ph type="body" idx="1"/>
          </p:nvPr>
        </p:nvSpPr>
        <p:spPr>
          <a:xfrm>
            <a:off x="3492500" y="762000"/>
            <a:ext cx="5499100" cy="6781800"/>
          </a:xfrm>
        </p:spPr>
        <p:txBody>
          <a:bodyPr/>
          <a:lstStyle/>
          <a:p>
            <a:pPr marL="0" indent="0">
              <a:buNone/>
            </a:pPr>
            <a:r>
              <a:rPr lang="en-US" altLang="en-US" b="1" dirty="0"/>
              <a:t>RT Systems</a:t>
            </a:r>
          </a:p>
          <a:p>
            <a:r>
              <a:rPr lang="en-US" altLang="en-US" dirty="0"/>
              <a:t>We’ll go into the software installation soon, but…</a:t>
            </a:r>
          </a:p>
          <a:p>
            <a:r>
              <a:rPr lang="en-US" altLang="en-US" dirty="0"/>
              <a:t>If you can get past the costs this package is easy to install, very easy to use, very easy to configure, and you can save, export, and import files.</a:t>
            </a:r>
          </a:p>
          <a:p>
            <a:r>
              <a:rPr lang="en-US" altLang="en-US" dirty="0"/>
              <a:t>I give this a Grade of </a:t>
            </a:r>
            <a:r>
              <a:rPr lang="en-US" altLang="en-US" b="1" dirty="0"/>
              <a:t>B+ to an A </a:t>
            </a:r>
            <a:r>
              <a:rPr lang="en-US" altLang="en-US" dirty="0"/>
              <a:t>depending on what model you are programming from.</a:t>
            </a:r>
          </a:p>
        </p:txBody>
      </p:sp>
    </p:spTree>
    <p:extLst>
      <p:ext uri="{BB962C8B-B14F-4D97-AF65-F5344CB8AC3E}">
        <p14:creationId xmlns:p14="http://schemas.microsoft.com/office/powerpoint/2010/main" val="35935713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24B9938F-0030-4624-B2EC-FAE6D8B02964}"/>
              </a:ext>
            </a:extLst>
          </p:cNvPr>
          <p:cNvSpPr>
            <a:spLocks noGrp="1" noChangeArrowheads="1"/>
          </p:cNvSpPr>
          <p:nvPr>
            <p:ph type="title"/>
          </p:nvPr>
        </p:nvSpPr>
        <p:spPr>
          <a:xfrm>
            <a:off x="3505200" y="228600"/>
            <a:ext cx="5410200" cy="1036638"/>
          </a:xfrm>
        </p:spPr>
        <p:txBody>
          <a:bodyPr/>
          <a:lstStyle/>
          <a:p>
            <a:r>
              <a:rPr lang="en-US" altLang="en-US" dirty="0"/>
              <a:t>RT Systems Installation</a:t>
            </a:r>
          </a:p>
        </p:txBody>
      </p:sp>
      <p:sp>
        <p:nvSpPr>
          <p:cNvPr id="8195" name="Rectangle 3">
            <a:extLst>
              <a:ext uri="{FF2B5EF4-FFF2-40B4-BE49-F238E27FC236}">
                <a16:creationId xmlns:a16="http://schemas.microsoft.com/office/drawing/2014/main" id="{C99BB90D-3522-4DA9-8537-2357A49F5354}"/>
              </a:ext>
            </a:extLst>
          </p:cNvPr>
          <p:cNvSpPr>
            <a:spLocks noGrp="1" noChangeArrowheads="1"/>
          </p:cNvSpPr>
          <p:nvPr>
            <p:ph type="body" idx="1"/>
          </p:nvPr>
        </p:nvSpPr>
        <p:spPr>
          <a:xfrm>
            <a:off x="3492500" y="762000"/>
            <a:ext cx="5499100" cy="6781800"/>
          </a:xfrm>
        </p:spPr>
        <p:txBody>
          <a:bodyPr/>
          <a:lstStyle/>
          <a:p>
            <a:r>
              <a:rPr lang="en-US" altLang="en-US" dirty="0"/>
              <a:t>IMPORTANT:</a:t>
            </a:r>
          </a:p>
          <a:p>
            <a:pPr lvl="1"/>
            <a:r>
              <a:rPr lang="en-US" altLang="en-US" dirty="0"/>
              <a:t>DO NOT plug in any interface cables until </a:t>
            </a:r>
            <a:r>
              <a:rPr lang="en-US" altLang="en-US" i="1" dirty="0"/>
              <a:t>after</a:t>
            </a:r>
            <a:r>
              <a:rPr lang="en-US" altLang="en-US" dirty="0"/>
              <a:t> you have installed your first iteration of RT Systems Software.</a:t>
            </a:r>
          </a:p>
          <a:p>
            <a:r>
              <a:rPr lang="en-US" altLang="en-US" dirty="0"/>
              <a:t>Many out of the box versions of RT Systems Software contains Two CD Disks</a:t>
            </a:r>
          </a:p>
        </p:txBody>
      </p:sp>
      <p:pic>
        <p:nvPicPr>
          <p:cNvPr id="5" name="Picture 4">
            <a:extLst>
              <a:ext uri="{FF2B5EF4-FFF2-40B4-BE49-F238E27FC236}">
                <a16:creationId xmlns:a16="http://schemas.microsoft.com/office/drawing/2014/main" id="{47AE6C92-57F9-4DF5-8EFC-BC7C93A0BD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2819" y="4267200"/>
            <a:ext cx="2323981" cy="2285248"/>
          </a:xfrm>
          <a:prstGeom prst="rect">
            <a:avLst/>
          </a:prstGeom>
        </p:spPr>
      </p:pic>
      <p:pic>
        <p:nvPicPr>
          <p:cNvPr id="7" name="Picture 6">
            <a:extLst>
              <a:ext uri="{FF2B5EF4-FFF2-40B4-BE49-F238E27FC236}">
                <a16:creationId xmlns:a16="http://schemas.microsoft.com/office/drawing/2014/main" id="{2C59E3D8-5278-4ABD-899A-E80AE57DF6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9310" y="4267952"/>
            <a:ext cx="2292890" cy="2285248"/>
          </a:xfrm>
          <a:prstGeom prst="rect">
            <a:avLst/>
          </a:prstGeom>
        </p:spPr>
      </p:pic>
    </p:spTree>
    <p:extLst>
      <p:ext uri="{BB962C8B-B14F-4D97-AF65-F5344CB8AC3E}">
        <p14:creationId xmlns:p14="http://schemas.microsoft.com/office/powerpoint/2010/main" val="19637633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24B9938F-0030-4624-B2EC-FAE6D8B02964}"/>
              </a:ext>
            </a:extLst>
          </p:cNvPr>
          <p:cNvSpPr>
            <a:spLocks noGrp="1" noChangeArrowheads="1"/>
          </p:cNvSpPr>
          <p:nvPr>
            <p:ph type="title"/>
          </p:nvPr>
        </p:nvSpPr>
        <p:spPr>
          <a:xfrm>
            <a:off x="3505200" y="228600"/>
            <a:ext cx="5410200" cy="1036638"/>
          </a:xfrm>
        </p:spPr>
        <p:txBody>
          <a:bodyPr/>
          <a:lstStyle/>
          <a:p>
            <a:r>
              <a:rPr lang="en-US" altLang="en-US" dirty="0"/>
              <a:t>RT Systems Installation</a:t>
            </a:r>
          </a:p>
        </p:txBody>
      </p:sp>
      <p:sp>
        <p:nvSpPr>
          <p:cNvPr id="8195" name="Rectangle 3">
            <a:extLst>
              <a:ext uri="{FF2B5EF4-FFF2-40B4-BE49-F238E27FC236}">
                <a16:creationId xmlns:a16="http://schemas.microsoft.com/office/drawing/2014/main" id="{C99BB90D-3522-4DA9-8537-2357A49F5354}"/>
              </a:ext>
            </a:extLst>
          </p:cNvPr>
          <p:cNvSpPr>
            <a:spLocks noGrp="1" noChangeArrowheads="1"/>
          </p:cNvSpPr>
          <p:nvPr>
            <p:ph type="body" idx="1"/>
          </p:nvPr>
        </p:nvSpPr>
        <p:spPr>
          <a:xfrm>
            <a:off x="3492500" y="762000"/>
            <a:ext cx="5499100" cy="6781800"/>
          </a:xfrm>
        </p:spPr>
        <p:txBody>
          <a:bodyPr/>
          <a:lstStyle/>
          <a:p>
            <a:r>
              <a:rPr lang="en-US" altLang="en-US" dirty="0"/>
              <a:t>Install the USB Comport Drivers First.</a:t>
            </a:r>
          </a:p>
          <a:p>
            <a:pPr lvl="1"/>
            <a:r>
              <a:rPr lang="en-US" altLang="en-US" sz="2000" dirty="0"/>
              <a:t>This installation of USB Drivers will not only guarantee that the RT Systems Interface Cable will function properly, it will help resolve any other USB Driver Issues you may have.</a:t>
            </a:r>
          </a:p>
        </p:txBody>
      </p:sp>
      <p:pic>
        <p:nvPicPr>
          <p:cNvPr id="7" name="Picture 6">
            <a:extLst>
              <a:ext uri="{FF2B5EF4-FFF2-40B4-BE49-F238E27FC236}">
                <a16:creationId xmlns:a16="http://schemas.microsoft.com/office/drawing/2014/main" id="{2C59E3D8-5278-4ABD-899A-E80AE57DF6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5110" y="3357362"/>
            <a:ext cx="3435890" cy="3424438"/>
          </a:xfrm>
          <a:prstGeom prst="rect">
            <a:avLst/>
          </a:prstGeom>
        </p:spPr>
      </p:pic>
    </p:spTree>
    <p:extLst>
      <p:ext uri="{BB962C8B-B14F-4D97-AF65-F5344CB8AC3E}">
        <p14:creationId xmlns:p14="http://schemas.microsoft.com/office/powerpoint/2010/main" val="36049934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24B9938F-0030-4624-B2EC-FAE6D8B02964}"/>
              </a:ext>
            </a:extLst>
          </p:cNvPr>
          <p:cNvSpPr>
            <a:spLocks noGrp="1" noChangeArrowheads="1"/>
          </p:cNvSpPr>
          <p:nvPr>
            <p:ph type="title"/>
          </p:nvPr>
        </p:nvSpPr>
        <p:spPr>
          <a:xfrm>
            <a:off x="3505200" y="228600"/>
            <a:ext cx="5410200" cy="1036638"/>
          </a:xfrm>
        </p:spPr>
        <p:txBody>
          <a:bodyPr/>
          <a:lstStyle/>
          <a:p>
            <a:r>
              <a:rPr lang="en-US" altLang="en-US" dirty="0"/>
              <a:t>RT Systems Installation</a:t>
            </a:r>
          </a:p>
        </p:txBody>
      </p:sp>
      <p:sp>
        <p:nvSpPr>
          <p:cNvPr id="8195" name="Rectangle 3">
            <a:extLst>
              <a:ext uri="{FF2B5EF4-FFF2-40B4-BE49-F238E27FC236}">
                <a16:creationId xmlns:a16="http://schemas.microsoft.com/office/drawing/2014/main" id="{C99BB90D-3522-4DA9-8537-2357A49F5354}"/>
              </a:ext>
            </a:extLst>
          </p:cNvPr>
          <p:cNvSpPr>
            <a:spLocks noGrp="1" noChangeArrowheads="1"/>
          </p:cNvSpPr>
          <p:nvPr>
            <p:ph type="body" idx="1"/>
          </p:nvPr>
        </p:nvSpPr>
        <p:spPr>
          <a:xfrm>
            <a:off x="3492500" y="762000"/>
            <a:ext cx="5499100" cy="6781800"/>
          </a:xfrm>
        </p:spPr>
        <p:txBody>
          <a:bodyPr/>
          <a:lstStyle/>
          <a:p>
            <a:r>
              <a:rPr lang="en-US" altLang="en-US" dirty="0"/>
              <a:t>Next, install the application software.</a:t>
            </a:r>
          </a:p>
          <a:p>
            <a:r>
              <a:rPr lang="en-US" altLang="en-US" dirty="0"/>
              <a:t>Once complete, it will offer an update.  </a:t>
            </a:r>
            <a:r>
              <a:rPr lang="en-US" altLang="en-US" i="1" dirty="0"/>
              <a:t>Take It!</a:t>
            </a:r>
            <a:endParaRPr lang="en-US" altLang="en-US" dirty="0"/>
          </a:p>
          <a:p>
            <a:r>
              <a:rPr lang="en-US" altLang="en-US" dirty="0"/>
              <a:t>You’re Done!</a:t>
            </a:r>
          </a:p>
        </p:txBody>
      </p:sp>
      <p:pic>
        <p:nvPicPr>
          <p:cNvPr id="5" name="Picture 4">
            <a:extLst>
              <a:ext uri="{FF2B5EF4-FFF2-40B4-BE49-F238E27FC236}">
                <a16:creationId xmlns:a16="http://schemas.microsoft.com/office/drawing/2014/main" id="{47AE6C92-57F9-4DF5-8EFC-BC7C93A0BD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400" y="3182620"/>
            <a:ext cx="3505200" cy="3446780"/>
          </a:xfrm>
          <a:prstGeom prst="rect">
            <a:avLst/>
          </a:prstGeom>
        </p:spPr>
      </p:pic>
    </p:spTree>
    <p:extLst>
      <p:ext uri="{BB962C8B-B14F-4D97-AF65-F5344CB8AC3E}">
        <p14:creationId xmlns:p14="http://schemas.microsoft.com/office/powerpoint/2010/main" val="34728099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24B9938F-0030-4624-B2EC-FAE6D8B02964}"/>
              </a:ext>
            </a:extLst>
          </p:cNvPr>
          <p:cNvSpPr>
            <a:spLocks noGrp="1" noChangeArrowheads="1"/>
          </p:cNvSpPr>
          <p:nvPr>
            <p:ph type="title"/>
          </p:nvPr>
        </p:nvSpPr>
        <p:spPr>
          <a:xfrm>
            <a:off x="3505200" y="228600"/>
            <a:ext cx="5410200" cy="1036638"/>
          </a:xfrm>
        </p:spPr>
        <p:txBody>
          <a:bodyPr/>
          <a:lstStyle/>
          <a:p>
            <a:r>
              <a:rPr lang="en-US" altLang="en-US" dirty="0"/>
              <a:t>RT Systems Installation Notes</a:t>
            </a:r>
          </a:p>
        </p:txBody>
      </p:sp>
      <p:sp>
        <p:nvSpPr>
          <p:cNvPr id="8195" name="Rectangle 3">
            <a:extLst>
              <a:ext uri="{FF2B5EF4-FFF2-40B4-BE49-F238E27FC236}">
                <a16:creationId xmlns:a16="http://schemas.microsoft.com/office/drawing/2014/main" id="{C99BB90D-3522-4DA9-8537-2357A49F5354}"/>
              </a:ext>
            </a:extLst>
          </p:cNvPr>
          <p:cNvSpPr>
            <a:spLocks noGrp="1" noChangeArrowheads="1"/>
          </p:cNvSpPr>
          <p:nvPr>
            <p:ph type="body" idx="1"/>
          </p:nvPr>
        </p:nvSpPr>
        <p:spPr>
          <a:xfrm>
            <a:off x="3492500" y="762000"/>
            <a:ext cx="5499100" cy="6781800"/>
          </a:xfrm>
        </p:spPr>
        <p:txBody>
          <a:bodyPr/>
          <a:lstStyle/>
          <a:p>
            <a:r>
              <a:rPr lang="en-US" altLang="en-US" dirty="0"/>
              <a:t>When entering your license key or serial number; Do not enter spaces, and it is not case sensitive.  </a:t>
            </a:r>
          </a:p>
          <a:p>
            <a:r>
              <a:rPr lang="en-US" altLang="en-US" dirty="0"/>
              <a:t>While your key may contain Zeros, it likely will not contain the letter O.</a:t>
            </a:r>
          </a:p>
          <a:p>
            <a:r>
              <a:rPr lang="en-US" altLang="en-US" dirty="0"/>
              <a:t>While I have not had any issues installing the same package on more than one computer, I would not install my copy, (Bootleg) the software on anyone else's computer.</a:t>
            </a:r>
          </a:p>
          <a:p>
            <a:pPr marL="0" indent="0">
              <a:buNone/>
            </a:pPr>
            <a:endParaRPr lang="en-US" altLang="en-US" dirty="0"/>
          </a:p>
        </p:txBody>
      </p:sp>
    </p:spTree>
    <p:extLst>
      <p:ext uri="{BB962C8B-B14F-4D97-AF65-F5344CB8AC3E}">
        <p14:creationId xmlns:p14="http://schemas.microsoft.com/office/powerpoint/2010/main" val="18577467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24B9938F-0030-4624-B2EC-FAE6D8B02964}"/>
              </a:ext>
            </a:extLst>
          </p:cNvPr>
          <p:cNvSpPr>
            <a:spLocks noGrp="1" noChangeArrowheads="1"/>
          </p:cNvSpPr>
          <p:nvPr>
            <p:ph type="title"/>
          </p:nvPr>
        </p:nvSpPr>
        <p:spPr>
          <a:xfrm>
            <a:off x="3505200" y="228600"/>
            <a:ext cx="5410200" cy="1036638"/>
          </a:xfrm>
        </p:spPr>
        <p:txBody>
          <a:bodyPr/>
          <a:lstStyle/>
          <a:p>
            <a:r>
              <a:rPr lang="en-US" altLang="en-US" dirty="0"/>
              <a:t>RT Systems Installation Notes</a:t>
            </a:r>
          </a:p>
        </p:txBody>
      </p:sp>
      <p:sp>
        <p:nvSpPr>
          <p:cNvPr id="8195" name="Rectangle 3">
            <a:extLst>
              <a:ext uri="{FF2B5EF4-FFF2-40B4-BE49-F238E27FC236}">
                <a16:creationId xmlns:a16="http://schemas.microsoft.com/office/drawing/2014/main" id="{C99BB90D-3522-4DA9-8537-2357A49F5354}"/>
              </a:ext>
            </a:extLst>
          </p:cNvPr>
          <p:cNvSpPr>
            <a:spLocks noGrp="1" noChangeArrowheads="1"/>
          </p:cNvSpPr>
          <p:nvPr>
            <p:ph type="body" idx="1"/>
          </p:nvPr>
        </p:nvSpPr>
        <p:spPr>
          <a:xfrm>
            <a:off x="3492500" y="762000"/>
            <a:ext cx="5499100" cy="6781800"/>
          </a:xfrm>
        </p:spPr>
        <p:txBody>
          <a:bodyPr/>
          <a:lstStyle/>
          <a:p>
            <a:r>
              <a:rPr lang="en-US" altLang="en-US" dirty="0"/>
              <a:t>Typically, you will only need to install the USB Comports Driver the first time you install any RT Systems Software.  You can go straight to the application software if you add another version.</a:t>
            </a:r>
          </a:p>
          <a:p>
            <a:r>
              <a:rPr lang="en-US" altLang="en-US" dirty="0"/>
              <a:t>Windows 10 may gripe that the application you’re installing is not compatible.  Simply run the install in Combability Mode.  </a:t>
            </a:r>
          </a:p>
          <a:p>
            <a:pPr marL="0" indent="0">
              <a:buNone/>
            </a:pPr>
            <a:endParaRPr lang="en-US" altLang="en-US" dirty="0"/>
          </a:p>
        </p:txBody>
      </p:sp>
    </p:spTree>
    <p:extLst>
      <p:ext uri="{BB962C8B-B14F-4D97-AF65-F5344CB8AC3E}">
        <p14:creationId xmlns:p14="http://schemas.microsoft.com/office/powerpoint/2010/main" val="2983538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24B9938F-0030-4624-B2EC-FAE6D8B02964}"/>
              </a:ext>
            </a:extLst>
          </p:cNvPr>
          <p:cNvSpPr>
            <a:spLocks noGrp="1" noChangeArrowheads="1"/>
          </p:cNvSpPr>
          <p:nvPr>
            <p:ph type="title"/>
          </p:nvPr>
        </p:nvSpPr>
        <p:spPr>
          <a:xfrm>
            <a:off x="3505200" y="228600"/>
            <a:ext cx="5410200" cy="1036638"/>
          </a:xfrm>
        </p:spPr>
        <p:txBody>
          <a:bodyPr/>
          <a:lstStyle/>
          <a:p>
            <a:r>
              <a:rPr lang="en-US" altLang="en-US" dirty="0"/>
              <a:t>All That Legal Stuff</a:t>
            </a:r>
          </a:p>
        </p:txBody>
      </p:sp>
      <p:sp>
        <p:nvSpPr>
          <p:cNvPr id="8195" name="Rectangle 3">
            <a:extLst>
              <a:ext uri="{FF2B5EF4-FFF2-40B4-BE49-F238E27FC236}">
                <a16:creationId xmlns:a16="http://schemas.microsoft.com/office/drawing/2014/main" id="{C99BB90D-3522-4DA9-8537-2357A49F5354}"/>
              </a:ext>
            </a:extLst>
          </p:cNvPr>
          <p:cNvSpPr>
            <a:spLocks noGrp="1" noChangeArrowheads="1"/>
          </p:cNvSpPr>
          <p:nvPr>
            <p:ph type="body" idx="1"/>
          </p:nvPr>
        </p:nvSpPr>
        <p:spPr>
          <a:xfrm>
            <a:off x="3492500" y="838200"/>
            <a:ext cx="5499100" cy="5181600"/>
          </a:xfrm>
        </p:spPr>
        <p:txBody>
          <a:bodyPr/>
          <a:lstStyle/>
          <a:p>
            <a:pPr marL="0" indent="0">
              <a:buNone/>
            </a:pPr>
            <a:r>
              <a:rPr lang="en-US" altLang="en-US" sz="1800" dirty="0"/>
              <a:t>This presentation is an overview on radio programming software which is available, including software from RT Systems of Broomfield, Colorado.  </a:t>
            </a:r>
          </a:p>
          <a:p>
            <a:pPr marL="0" indent="0">
              <a:buNone/>
            </a:pPr>
            <a:endParaRPr lang="en-US" altLang="en-US" sz="1800" dirty="0"/>
          </a:p>
          <a:p>
            <a:pPr marL="0" indent="0">
              <a:buNone/>
            </a:pPr>
            <a:r>
              <a:rPr lang="en-US" altLang="en-US" sz="1800" dirty="0"/>
              <a:t>This presentation is based on user experience, and information publicly available from RT Systems and other sources.  RT Systems has not participated in the creation of this presentation.  Nothing in this presentation is an endorsement by Randal R. Schulze, Hams in Space, or by the Officers and Members of the Raytown Amateur Radio Club, Inc.</a:t>
            </a:r>
          </a:p>
          <a:p>
            <a:pPr marL="0" indent="0">
              <a:buNone/>
            </a:pPr>
            <a:endParaRPr lang="en-US" altLang="en-US" sz="1800" dirty="0"/>
          </a:p>
          <a:p>
            <a:pPr marL="0" indent="0">
              <a:buNone/>
            </a:pPr>
            <a:r>
              <a:rPr lang="en-US" altLang="en-US" sz="1800" dirty="0"/>
              <a:t>The information provided here are the opinions of the author, Randal R. Schulze.  The audience is urged to </a:t>
            </a:r>
            <a:r>
              <a:rPr lang="en-US" altLang="en-US" sz="1800" dirty="0" err="1"/>
              <a:t>continure</a:t>
            </a:r>
            <a:r>
              <a:rPr lang="en-US" altLang="en-US" sz="1800" dirty="0"/>
              <a:t> their own research, and come to their own independent conclusions.</a:t>
            </a:r>
          </a:p>
          <a:p>
            <a:pPr marL="0" indent="0">
              <a:buNone/>
            </a:pPr>
            <a:endParaRPr lang="en-US" altLang="en-US" sz="1800" dirty="0"/>
          </a:p>
          <a:p>
            <a:pPr marL="0" indent="0">
              <a:buNone/>
            </a:pPr>
            <a:r>
              <a:rPr lang="en-US" altLang="en-US" sz="1800" dirty="0"/>
              <a:t>Thank You!</a:t>
            </a:r>
          </a:p>
        </p:txBody>
      </p:sp>
    </p:spTree>
    <p:extLst>
      <p:ext uri="{BB962C8B-B14F-4D97-AF65-F5344CB8AC3E}">
        <p14:creationId xmlns:p14="http://schemas.microsoft.com/office/powerpoint/2010/main" val="5407605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24B9938F-0030-4624-B2EC-FAE6D8B02964}"/>
              </a:ext>
            </a:extLst>
          </p:cNvPr>
          <p:cNvSpPr>
            <a:spLocks noGrp="1" noChangeArrowheads="1"/>
          </p:cNvSpPr>
          <p:nvPr>
            <p:ph type="title"/>
          </p:nvPr>
        </p:nvSpPr>
        <p:spPr>
          <a:xfrm>
            <a:off x="3505200" y="228600"/>
            <a:ext cx="5410200" cy="1036638"/>
          </a:xfrm>
        </p:spPr>
        <p:txBody>
          <a:bodyPr/>
          <a:lstStyle/>
          <a:p>
            <a:r>
              <a:rPr lang="en-US" altLang="en-US" dirty="0"/>
              <a:t>RT Systems Installation Notes</a:t>
            </a:r>
          </a:p>
        </p:txBody>
      </p:sp>
      <p:sp>
        <p:nvSpPr>
          <p:cNvPr id="8195" name="Rectangle 3">
            <a:extLst>
              <a:ext uri="{FF2B5EF4-FFF2-40B4-BE49-F238E27FC236}">
                <a16:creationId xmlns:a16="http://schemas.microsoft.com/office/drawing/2014/main" id="{C99BB90D-3522-4DA9-8537-2357A49F5354}"/>
              </a:ext>
            </a:extLst>
          </p:cNvPr>
          <p:cNvSpPr>
            <a:spLocks noGrp="1" noChangeArrowheads="1"/>
          </p:cNvSpPr>
          <p:nvPr>
            <p:ph type="body" idx="1"/>
          </p:nvPr>
        </p:nvSpPr>
        <p:spPr>
          <a:xfrm>
            <a:off x="3492500" y="762000"/>
            <a:ext cx="5499100" cy="6781800"/>
          </a:xfrm>
        </p:spPr>
        <p:txBody>
          <a:bodyPr/>
          <a:lstStyle/>
          <a:p>
            <a:r>
              <a:rPr lang="en-US" altLang="en-US" dirty="0"/>
              <a:t>During the Update Phase, it may say something to the effect that the program may need to stop and restart one or more times.  That’s alright.  Just press ok until it says it’s done.</a:t>
            </a:r>
          </a:p>
          <a:p>
            <a:r>
              <a:rPr lang="en-US" altLang="en-US" dirty="0"/>
              <a:t>You can check and run update in the future if needed.  If you have a valid software license, it is free of charge.</a:t>
            </a:r>
          </a:p>
          <a:p>
            <a:pPr marL="0" indent="0">
              <a:buNone/>
            </a:pPr>
            <a:endParaRPr lang="en-US" altLang="en-US" dirty="0"/>
          </a:p>
        </p:txBody>
      </p:sp>
    </p:spTree>
    <p:extLst>
      <p:ext uri="{BB962C8B-B14F-4D97-AF65-F5344CB8AC3E}">
        <p14:creationId xmlns:p14="http://schemas.microsoft.com/office/powerpoint/2010/main" val="8632806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24B9938F-0030-4624-B2EC-FAE6D8B02964}"/>
              </a:ext>
            </a:extLst>
          </p:cNvPr>
          <p:cNvSpPr>
            <a:spLocks noGrp="1" noChangeArrowheads="1"/>
          </p:cNvSpPr>
          <p:nvPr>
            <p:ph type="title"/>
          </p:nvPr>
        </p:nvSpPr>
        <p:spPr>
          <a:xfrm>
            <a:off x="3505200" y="228600"/>
            <a:ext cx="5410200" cy="1036638"/>
          </a:xfrm>
        </p:spPr>
        <p:txBody>
          <a:bodyPr/>
          <a:lstStyle/>
          <a:p>
            <a:r>
              <a:rPr lang="en-US" altLang="en-US" dirty="0"/>
              <a:t>RT Systems </a:t>
            </a:r>
            <a:r>
              <a:rPr lang="en-US" altLang="en-US" dirty="0" err="1"/>
              <a:t>ScreenShot</a:t>
            </a:r>
            <a:endParaRPr lang="en-US" altLang="en-US" dirty="0"/>
          </a:p>
        </p:txBody>
      </p:sp>
      <p:sp>
        <p:nvSpPr>
          <p:cNvPr id="3" name="Content Placeholder 2">
            <a:extLst>
              <a:ext uri="{FF2B5EF4-FFF2-40B4-BE49-F238E27FC236}">
                <a16:creationId xmlns:a16="http://schemas.microsoft.com/office/drawing/2014/main" id="{E14CDEE2-B7BD-4BB1-A402-AB655F5379C8}"/>
              </a:ext>
            </a:extLst>
          </p:cNvPr>
          <p:cNvSpPr>
            <a:spLocks noGrp="1"/>
          </p:cNvSpPr>
          <p:nvPr>
            <p:ph idx="1"/>
          </p:nvPr>
        </p:nvSpPr>
        <p:spPr>
          <a:xfrm>
            <a:off x="3505200" y="838200"/>
            <a:ext cx="5410200" cy="762000"/>
          </a:xfrm>
        </p:spPr>
        <p:txBody>
          <a:bodyPr/>
          <a:lstStyle/>
          <a:p>
            <a:pPr marL="0" indent="0">
              <a:buNone/>
            </a:pPr>
            <a:r>
              <a:rPr lang="en-US" sz="2000" dirty="0"/>
              <a:t>This is a partial screen shot of the RT Systems Program Screen for a </a:t>
            </a:r>
            <a:r>
              <a:rPr lang="en-US" sz="2000" dirty="0" err="1"/>
              <a:t>Yaesu</a:t>
            </a:r>
            <a:r>
              <a:rPr lang="en-US" sz="2000" dirty="0"/>
              <a:t> FT-60:</a:t>
            </a:r>
          </a:p>
        </p:txBody>
      </p:sp>
      <p:pic>
        <p:nvPicPr>
          <p:cNvPr id="5" name="Picture 4">
            <a:extLst>
              <a:ext uri="{FF2B5EF4-FFF2-40B4-BE49-F238E27FC236}">
                <a16:creationId xmlns:a16="http://schemas.microsoft.com/office/drawing/2014/main" id="{FE3224B8-63F7-4042-B0F3-2927C48CF0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8778" y="1752600"/>
            <a:ext cx="6626622" cy="4667540"/>
          </a:xfrm>
          <a:prstGeom prst="rect">
            <a:avLst/>
          </a:prstGeom>
        </p:spPr>
      </p:pic>
    </p:spTree>
    <p:extLst>
      <p:ext uri="{BB962C8B-B14F-4D97-AF65-F5344CB8AC3E}">
        <p14:creationId xmlns:p14="http://schemas.microsoft.com/office/powerpoint/2010/main" val="6798073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24B9938F-0030-4624-B2EC-FAE6D8B02964}"/>
              </a:ext>
            </a:extLst>
          </p:cNvPr>
          <p:cNvSpPr>
            <a:spLocks noGrp="1" noChangeArrowheads="1"/>
          </p:cNvSpPr>
          <p:nvPr>
            <p:ph type="title"/>
          </p:nvPr>
        </p:nvSpPr>
        <p:spPr>
          <a:xfrm>
            <a:off x="3505200" y="228600"/>
            <a:ext cx="5410200" cy="1036638"/>
          </a:xfrm>
        </p:spPr>
        <p:txBody>
          <a:bodyPr/>
          <a:lstStyle/>
          <a:p>
            <a:r>
              <a:rPr lang="en-US" altLang="en-US" dirty="0"/>
              <a:t>RT Systems </a:t>
            </a:r>
            <a:r>
              <a:rPr lang="en-US" altLang="en-US" dirty="0" err="1"/>
              <a:t>ScreenShot</a:t>
            </a:r>
            <a:endParaRPr lang="en-US" altLang="en-US" dirty="0"/>
          </a:p>
        </p:txBody>
      </p:sp>
      <p:sp>
        <p:nvSpPr>
          <p:cNvPr id="3" name="Content Placeholder 2">
            <a:extLst>
              <a:ext uri="{FF2B5EF4-FFF2-40B4-BE49-F238E27FC236}">
                <a16:creationId xmlns:a16="http://schemas.microsoft.com/office/drawing/2014/main" id="{E14CDEE2-B7BD-4BB1-A402-AB655F5379C8}"/>
              </a:ext>
            </a:extLst>
          </p:cNvPr>
          <p:cNvSpPr>
            <a:spLocks noGrp="1"/>
          </p:cNvSpPr>
          <p:nvPr>
            <p:ph idx="1"/>
          </p:nvPr>
        </p:nvSpPr>
        <p:spPr>
          <a:xfrm>
            <a:off x="3505200" y="838200"/>
            <a:ext cx="5410200" cy="762000"/>
          </a:xfrm>
        </p:spPr>
        <p:txBody>
          <a:bodyPr/>
          <a:lstStyle/>
          <a:p>
            <a:pPr marL="0" indent="0">
              <a:buNone/>
            </a:pPr>
            <a:r>
              <a:rPr lang="en-US" sz="2000" dirty="0"/>
              <a:t>This is a partial screen shot of the RT Systems Program Screen of a </a:t>
            </a:r>
            <a:r>
              <a:rPr lang="en-US" sz="2000" dirty="0" err="1"/>
              <a:t>Yaesu</a:t>
            </a:r>
            <a:r>
              <a:rPr lang="en-US" sz="2000" dirty="0"/>
              <a:t> FT-60 for Satellite:</a:t>
            </a:r>
          </a:p>
        </p:txBody>
      </p:sp>
      <p:pic>
        <p:nvPicPr>
          <p:cNvPr id="4" name="Picture 3">
            <a:extLst>
              <a:ext uri="{FF2B5EF4-FFF2-40B4-BE49-F238E27FC236}">
                <a16:creationId xmlns:a16="http://schemas.microsoft.com/office/drawing/2014/main" id="{5B0EA53D-3D72-4A70-AE65-7240E49C38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1905000"/>
            <a:ext cx="6248400" cy="4819901"/>
          </a:xfrm>
          <a:prstGeom prst="rect">
            <a:avLst/>
          </a:prstGeom>
        </p:spPr>
      </p:pic>
    </p:spTree>
    <p:extLst>
      <p:ext uri="{BB962C8B-B14F-4D97-AF65-F5344CB8AC3E}">
        <p14:creationId xmlns:p14="http://schemas.microsoft.com/office/powerpoint/2010/main" val="32794504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a:extLst>
              <a:ext uri="{FF2B5EF4-FFF2-40B4-BE49-F238E27FC236}">
                <a16:creationId xmlns:a16="http://schemas.microsoft.com/office/drawing/2014/main" id="{94A7D1E4-339A-47FC-808C-5F22515F5A7C}"/>
              </a:ext>
            </a:extLst>
          </p:cNvPr>
          <p:cNvSpPr>
            <a:spLocks noGrp="1" noChangeArrowheads="1"/>
          </p:cNvSpPr>
          <p:nvPr>
            <p:ph type="title"/>
          </p:nvPr>
        </p:nvSpPr>
        <p:spPr>
          <a:xfrm>
            <a:off x="3429000" y="228600"/>
            <a:ext cx="5562600" cy="6172200"/>
          </a:xfrm>
          <a:noFill/>
          <a:ln/>
        </p:spPr>
        <p:txBody>
          <a:bodyPr/>
          <a:lstStyle/>
          <a:p>
            <a:r>
              <a:rPr lang="en-US" altLang="en-US" dirty="0"/>
              <a:t>RT Systems Website</a:t>
            </a:r>
          </a:p>
        </p:txBody>
      </p:sp>
      <p:sp>
        <p:nvSpPr>
          <p:cNvPr id="308227" name="Rectangle 3">
            <a:extLst>
              <a:ext uri="{FF2B5EF4-FFF2-40B4-BE49-F238E27FC236}">
                <a16:creationId xmlns:a16="http://schemas.microsoft.com/office/drawing/2014/main" id="{17F31F12-1064-4E1A-ADA9-272D5AEBB3C2}"/>
              </a:ext>
            </a:extLst>
          </p:cNvPr>
          <p:cNvSpPr>
            <a:spLocks noGrp="1" noChangeArrowheads="1"/>
          </p:cNvSpPr>
          <p:nvPr>
            <p:ph type="body" idx="1"/>
          </p:nvPr>
        </p:nvSpPr>
        <p:spPr>
          <a:xfrm>
            <a:off x="3505200" y="838200"/>
            <a:ext cx="5562600" cy="5181600"/>
          </a:xfrm>
          <a:noFill/>
          <a:ln/>
        </p:spPr>
        <p:txBody>
          <a:bodyPr/>
          <a:lstStyle/>
          <a:p>
            <a:endParaRPr lang="en-US" altLang="en-US" dirty="0"/>
          </a:p>
          <a:p>
            <a:endParaRPr lang="en-US" altLang="en-US" dirty="0"/>
          </a:p>
          <a:p>
            <a:endParaRPr lang="en-US" altLang="en-US" dirty="0"/>
          </a:p>
          <a:p>
            <a:r>
              <a:rPr lang="en-US" altLang="en-US" dirty="0">
                <a:hlinkClick r:id="rId2"/>
              </a:rPr>
              <a:t>https://www.rtsystemsinc.com/</a:t>
            </a:r>
            <a:endParaRPr lang="en-US" altLang="en-US" dirty="0"/>
          </a:p>
          <a:p>
            <a:pPr marL="0" indent="0">
              <a:buNone/>
            </a:pPr>
            <a:endParaRPr lang="en-US" altLang="en-US" dirty="0"/>
          </a:p>
          <a:p>
            <a:pPr marL="0" indent="0">
              <a:buNone/>
            </a:pPr>
            <a:r>
              <a:rPr lang="en-US" altLang="en-US" dirty="0"/>
              <a:t>The website is not just a place to purchase the products, there is a wealth of information and videos regarding installation, use, tips, and more.  This is a </a:t>
            </a:r>
            <a:r>
              <a:rPr lang="en-US" altLang="en-US" i="1" dirty="0"/>
              <a:t>very</a:t>
            </a:r>
            <a:r>
              <a:rPr lang="en-US" altLang="en-US" dirty="0"/>
              <a:t> good source of information.</a:t>
            </a:r>
          </a:p>
        </p:txBody>
      </p:sp>
      <p:pic>
        <p:nvPicPr>
          <p:cNvPr id="3" name="Picture 2">
            <a:extLst>
              <a:ext uri="{FF2B5EF4-FFF2-40B4-BE49-F238E27FC236}">
                <a16:creationId xmlns:a16="http://schemas.microsoft.com/office/drawing/2014/main" id="{8036D958-3F0B-4DC2-AC9C-B2DEBBAAFA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2400" y="1314325"/>
            <a:ext cx="3658111" cy="895475"/>
          </a:xfrm>
          <a:prstGeom prst="rect">
            <a:avLst/>
          </a:prstGeom>
        </p:spPr>
      </p:pic>
    </p:spTree>
    <p:extLst>
      <p:ext uri="{BB962C8B-B14F-4D97-AF65-F5344CB8AC3E}">
        <p14:creationId xmlns:p14="http://schemas.microsoft.com/office/powerpoint/2010/main" val="26225942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a:extLst>
              <a:ext uri="{FF2B5EF4-FFF2-40B4-BE49-F238E27FC236}">
                <a16:creationId xmlns:a16="http://schemas.microsoft.com/office/drawing/2014/main" id="{94A7D1E4-339A-47FC-808C-5F22515F5A7C}"/>
              </a:ext>
            </a:extLst>
          </p:cNvPr>
          <p:cNvSpPr>
            <a:spLocks noGrp="1" noChangeArrowheads="1"/>
          </p:cNvSpPr>
          <p:nvPr>
            <p:ph type="title"/>
          </p:nvPr>
        </p:nvSpPr>
        <p:spPr>
          <a:xfrm>
            <a:off x="3429000" y="228600"/>
            <a:ext cx="5562600" cy="1036638"/>
          </a:xfrm>
          <a:noFill/>
          <a:ln/>
        </p:spPr>
        <p:txBody>
          <a:bodyPr/>
          <a:lstStyle/>
          <a:p>
            <a:r>
              <a:rPr lang="en-US" altLang="en-US" dirty="0"/>
              <a:t>Questions and Answers</a:t>
            </a:r>
          </a:p>
        </p:txBody>
      </p:sp>
      <p:sp>
        <p:nvSpPr>
          <p:cNvPr id="308227" name="Rectangle 3">
            <a:extLst>
              <a:ext uri="{FF2B5EF4-FFF2-40B4-BE49-F238E27FC236}">
                <a16:creationId xmlns:a16="http://schemas.microsoft.com/office/drawing/2014/main" id="{17F31F12-1064-4E1A-ADA9-272D5AEBB3C2}"/>
              </a:ext>
            </a:extLst>
          </p:cNvPr>
          <p:cNvSpPr>
            <a:spLocks noGrp="1" noChangeArrowheads="1"/>
          </p:cNvSpPr>
          <p:nvPr>
            <p:ph type="body" idx="1"/>
          </p:nvPr>
        </p:nvSpPr>
        <p:spPr>
          <a:xfrm>
            <a:off x="3505200" y="838200"/>
            <a:ext cx="5562600" cy="5181600"/>
          </a:xfrm>
          <a:noFill/>
          <a:ln/>
        </p:spPr>
        <p:txBody>
          <a:bodyPr/>
          <a:lstStyle/>
          <a:p>
            <a:pPr marL="0" indent="0" algn="ctr">
              <a:buNone/>
            </a:pPr>
            <a:endParaRPr lang="en-US" altLang="en-US" sz="9600" dirty="0">
              <a:latin typeface="Times New Roman" panose="02020603050405020304" pitchFamily="18" charset="0"/>
              <a:cs typeface="Times New Roman" panose="02020603050405020304" pitchFamily="18" charset="0"/>
            </a:endParaRPr>
          </a:p>
          <a:p>
            <a:pPr marL="0" indent="0" algn="ctr">
              <a:buNone/>
            </a:pPr>
            <a:r>
              <a:rPr lang="en-US" altLang="en-US" sz="10600" dirty="0">
                <a:latin typeface="Times New Roman" panose="02020603050405020304" pitchFamily="18" charset="0"/>
                <a:cs typeface="Times New Roman" panose="02020603050405020304" pitchFamily="18" charset="0"/>
              </a:rPr>
              <a:t>Q &amp; A</a:t>
            </a:r>
          </a:p>
        </p:txBody>
      </p:sp>
    </p:spTree>
    <p:extLst>
      <p:ext uri="{BB962C8B-B14F-4D97-AF65-F5344CB8AC3E}">
        <p14:creationId xmlns:p14="http://schemas.microsoft.com/office/powerpoint/2010/main" val="29820895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7" name="Rectangle 3">
            <a:extLst>
              <a:ext uri="{FF2B5EF4-FFF2-40B4-BE49-F238E27FC236}">
                <a16:creationId xmlns:a16="http://schemas.microsoft.com/office/drawing/2014/main" id="{17F31F12-1064-4E1A-ADA9-272D5AEBB3C2}"/>
              </a:ext>
            </a:extLst>
          </p:cNvPr>
          <p:cNvSpPr>
            <a:spLocks noGrp="1" noChangeArrowheads="1"/>
          </p:cNvSpPr>
          <p:nvPr>
            <p:ph type="body" idx="1"/>
          </p:nvPr>
        </p:nvSpPr>
        <p:spPr>
          <a:xfrm>
            <a:off x="3505200" y="1600200"/>
            <a:ext cx="5562600" cy="2743200"/>
          </a:xfrm>
          <a:noFill/>
          <a:ln/>
        </p:spPr>
        <p:txBody>
          <a:bodyPr/>
          <a:lstStyle/>
          <a:p>
            <a:pPr marL="0" indent="0">
              <a:buNone/>
            </a:pPr>
            <a:r>
              <a:rPr lang="en-US" altLang="en-US" sz="4000" b="1" i="1" dirty="0"/>
              <a:t>Thank You!</a:t>
            </a:r>
          </a:p>
          <a:p>
            <a:pPr marL="0" indent="0">
              <a:buNone/>
            </a:pPr>
            <a:endParaRPr lang="en-US" altLang="en-US" b="1" i="1" dirty="0"/>
          </a:p>
        </p:txBody>
      </p:sp>
      <p:pic>
        <p:nvPicPr>
          <p:cNvPr id="3" name="Picture 2">
            <a:extLst>
              <a:ext uri="{FF2B5EF4-FFF2-40B4-BE49-F238E27FC236}">
                <a16:creationId xmlns:a16="http://schemas.microsoft.com/office/drawing/2014/main" id="{EDC8F22C-306C-4090-9F3F-0A26FD2E88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4275" y="2657475"/>
            <a:ext cx="1457325" cy="1457325"/>
          </a:xfrm>
          <a:prstGeom prst="rect">
            <a:avLst/>
          </a:prstGeom>
        </p:spPr>
      </p:pic>
      <p:sp>
        <p:nvSpPr>
          <p:cNvPr id="4" name="TextBox 3">
            <a:extLst>
              <a:ext uri="{FF2B5EF4-FFF2-40B4-BE49-F238E27FC236}">
                <a16:creationId xmlns:a16="http://schemas.microsoft.com/office/drawing/2014/main" id="{5D2156BA-974D-4494-8EEA-4B5F344FF7A7}"/>
              </a:ext>
            </a:extLst>
          </p:cNvPr>
          <p:cNvSpPr txBox="1"/>
          <p:nvPr/>
        </p:nvSpPr>
        <p:spPr>
          <a:xfrm>
            <a:off x="5359161" y="2590800"/>
            <a:ext cx="3359831" cy="1631216"/>
          </a:xfrm>
          <a:prstGeom prst="rect">
            <a:avLst/>
          </a:prstGeom>
          <a:noFill/>
        </p:spPr>
        <p:txBody>
          <a:bodyPr wrap="none" rtlCol="0">
            <a:spAutoFit/>
          </a:bodyPr>
          <a:lstStyle/>
          <a:p>
            <a:pPr algn="l"/>
            <a:r>
              <a:rPr lang="en-US" sz="2400" b="1" dirty="0">
                <a:solidFill>
                  <a:schemeClr val="bg1"/>
                </a:solidFill>
              </a:rPr>
              <a:t>Randy Schulze</a:t>
            </a:r>
            <a:br>
              <a:rPr lang="en-US" sz="2400" b="1" dirty="0">
                <a:solidFill>
                  <a:schemeClr val="bg1"/>
                </a:solidFill>
              </a:rPr>
            </a:br>
            <a:r>
              <a:rPr lang="en-US" sz="2400" b="1" dirty="0">
                <a:solidFill>
                  <a:schemeClr val="bg1"/>
                </a:solidFill>
              </a:rPr>
              <a:t>KDØHKD</a:t>
            </a:r>
            <a:br>
              <a:rPr lang="en-US" sz="2400" b="1" dirty="0">
                <a:solidFill>
                  <a:schemeClr val="bg1"/>
                </a:solidFill>
              </a:rPr>
            </a:br>
            <a:r>
              <a:rPr lang="en-US" sz="2400" b="1" dirty="0">
                <a:solidFill>
                  <a:schemeClr val="bg1"/>
                </a:solidFill>
              </a:rPr>
              <a:t>Kansas City, Missouri</a:t>
            </a:r>
          </a:p>
          <a:p>
            <a:pPr algn="l"/>
            <a:endParaRPr lang="en-US" sz="1400" b="1" dirty="0">
              <a:solidFill>
                <a:schemeClr val="bg1"/>
              </a:solidFill>
            </a:endParaRPr>
          </a:p>
          <a:p>
            <a:pPr algn="l"/>
            <a:r>
              <a:rPr lang="en-US" sz="1400" b="1" dirty="0">
                <a:solidFill>
                  <a:schemeClr val="bg1"/>
                </a:solidFill>
              </a:rPr>
              <a:t>January 2019</a:t>
            </a:r>
            <a:endParaRPr lang="en-US" sz="1400" dirty="0">
              <a:solidFill>
                <a:schemeClr val="bg1"/>
              </a:solidFill>
            </a:endParaRPr>
          </a:p>
        </p:txBody>
      </p:sp>
    </p:spTree>
    <p:extLst>
      <p:ext uri="{BB962C8B-B14F-4D97-AF65-F5344CB8AC3E}">
        <p14:creationId xmlns:p14="http://schemas.microsoft.com/office/powerpoint/2010/main" val="3003492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24B9938F-0030-4624-B2EC-FAE6D8B02964}"/>
              </a:ext>
            </a:extLst>
          </p:cNvPr>
          <p:cNvSpPr>
            <a:spLocks noGrp="1" noChangeArrowheads="1"/>
          </p:cNvSpPr>
          <p:nvPr>
            <p:ph type="title"/>
          </p:nvPr>
        </p:nvSpPr>
        <p:spPr>
          <a:xfrm>
            <a:off x="3505200" y="228600"/>
            <a:ext cx="5410200" cy="1036638"/>
          </a:xfrm>
        </p:spPr>
        <p:txBody>
          <a:bodyPr/>
          <a:lstStyle/>
          <a:p>
            <a:r>
              <a:rPr lang="en-US" altLang="en-US" dirty="0"/>
              <a:t>View From the Top</a:t>
            </a:r>
          </a:p>
        </p:txBody>
      </p:sp>
      <p:sp>
        <p:nvSpPr>
          <p:cNvPr id="8195" name="Rectangle 3">
            <a:extLst>
              <a:ext uri="{FF2B5EF4-FFF2-40B4-BE49-F238E27FC236}">
                <a16:creationId xmlns:a16="http://schemas.microsoft.com/office/drawing/2014/main" id="{C99BB90D-3522-4DA9-8537-2357A49F5354}"/>
              </a:ext>
            </a:extLst>
          </p:cNvPr>
          <p:cNvSpPr>
            <a:spLocks noGrp="1" noChangeArrowheads="1"/>
          </p:cNvSpPr>
          <p:nvPr>
            <p:ph type="body" idx="1"/>
          </p:nvPr>
        </p:nvSpPr>
        <p:spPr>
          <a:xfrm>
            <a:off x="3492500" y="838200"/>
            <a:ext cx="5499100" cy="5181600"/>
          </a:xfrm>
        </p:spPr>
        <p:txBody>
          <a:bodyPr/>
          <a:lstStyle/>
          <a:p>
            <a:r>
              <a:rPr lang="en-US" altLang="en-US" dirty="0"/>
              <a:t>Automated Radio Programming has three major components:</a:t>
            </a:r>
          </a:p>
          <a:p>
            <a:pPr lvl="1"/>
            <a:r>
              <a:rPr lang="en-US" altLang="en-US" dirty="0"/>
              <a:t>The Radio to be Programmed</a:t>
            </a:r>
          </a:p>
          <a:p>
            <a:pPr lvl="1"/>
            <a:r>
              <a:rPr lang="en-US" altLang="en-US" dirty="0"/>
              <a:t>The Interface Cable</a:t>
            </a:r>
          </a:p>
          <a:p>
            <a:pPr lvl="1"/>
            <a:r>
              <a:rPr lang="en-US" altLang="en-US" dirty="0"/>
              <a:t>Computer Software</a:t>
            </a:r>
          </a:p>
          <a:p>
            <a:r>
              <a:rPr lang="en-US" altLang="en-US" dirty="0"/>
              <a:t>Each of these three components may have proprietary considerations which will be discussed.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24B9938F-0030-4624-B2EC-FAE6D8B02964}"/>
              </a:ext>
            </a:extLst>
          </p:cNvPr>
          <p:cNvSpPr>
            <a:spLocks noGrp="1" noChangeArrowheads="1"/>
          </p:cNvSpPr>
          <p:nvPr>
            <p:ph type="title"/>
          </p:nvPr>
        </p:nvSpPr>
        <p:spPr>
          <a:xfrm>
            <a:off x="3505200" y="228600"/>
            <a:ext cx="5410200" cy="1036638"/>
          </a:xfrm>
        </p:spPr>
        <p:txBody>
          <a:bodyPr/>
          <a:lstStyle/>
          <a:p>
            <a:r>
              <a:rPr lang="en-US" altLang="en-US" dirty="0"/>
              <a:t>The Radio to be Programmed</a:t>
            </a:r>
          </a:p>
        </p:txBody>
      </p:sp>
      <p:sp>
        <p:nvSpPr>
          <p:cNvPr id="8195" name="Rectangle 3">
            <a:extLst>
              <a:ext uri="{FF2B5EF4-FFF2-40B4-BE49-F238E27FC236}">
                <a16:creationId xmlns:a16="http://schemas.microsoft.com/office/drawing/2014/main" id="{C99BB90D-3522-4DA9-8537-2357A49F5354}"/>
              </a:ext>
            </a:extLst>
          </p:cNvPr>
          <p:cNvSpPr>
            <a:spLocks noGrp="1" noChangeArrowheads="1"/>
          </p:cNvSpPr>
          <p:nvPr>
            <p:ph type="body" idx="1"/>
          </p:nvPr>
        </p:nvSpPr>
        <p:spPr>
          <a:xfrm>
            <a:off x="3492500" y="838200"/>
            <a:ext cx="5499100" cy="5181600"/>
          </a:xfrm>
        </p:spPr>
        <p:txBody>
          <a:bodyPr/>
          <a:lstStyle/>
          <a:p>
            <a:r>
              <a:rPr lang="en-US" altLang="en-US" dirty="0"/>
              <a:t>Many </a:t>
            </a:r>
            <a:r>
              <a:rPr lang="en-US" altLang="en-US" i="1" dirty="0"/>
              <a:t>modern radios</a:t>
            </a:r>
            <a:r>
              <a:rPr lang="en-US" altLang="en-US" dirty="0"/>
              <a:t> available from many manufacturers include the capability to have the channels and features configured via programming software.  These include:</a:t>
            </a:r>
          </a:p>
          <a:p>
            <a:pPr lvl="1"/>
            <a:r>
              <a:rPr lang="en-US" altLang="en-US" dirty="0"/>
              <a:t>Fixed Stations (Such as Repeaters)</a:t>
            </a:r>
          </a:p>
          <a:p>
            <a:pPr lvl="2"/>
            <a:r>
              <a:rPr lang="en-US" altLang="en-US" dirty="0"/>
              <a:t>Fixed Stations are outside the scope of this presentation</a:t>
            </a:r>
          </a:p>
          <a:p>
            <a:pPr lvl="1"/>
            <a:r>
              <a:rPr lang="en-US" altLang="en-US" dirty="0"/>
              <a:t>Base Stations</a:t>
            </a:r>
          </a:p>
          <a:p>
            <a:pPr lvl="1"/>
            <a:r>
              <a:rPr lang="en-US" altLang="en-US" dirty="0"/>
              <a:t>Mobile Radios</a:t>
            </a:r>
          </a:p>
          <a:p>
            <a:pPr lvl="1"/>
            <a:r>
              <a:rPr lang="en-US" altLang="en-US" dirty="0"/>
              <a:t>Handheld HT Radios</a:t>
            </a:r>
          </a:p>
          <a:p>
            <a:pPr marL="0" indent="0">
              <a:buNone/>
            </a:pPr>
            <a:endParaRPr lang="en-US" altLang="en-US" dirty="0"/>
          </a:p>
        </p:txBody>
      </p:sp>
    </p:spTree>
    <p:extLst>
      <p:ext uri="{BB962C8B-B14F-4D97-AF65-F5344CB8AC3E}">
        <p14:creationId xmlns:p14="http://schemas.microsoft.com/office/powerpoint/2010/main" val="3513001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24B9938F-0030-4624-B2EC-FAE6D8B02964}"/>
              </a:ext>
            </a:extLst>
          </p:cNvPr>
          <p:cNvSpPr>
            <a:spLocks noGrp="1" noChangeArrowheads="1"/>
          </p:cNvSpPr>
          <p:nvPr>
            <p:ph type="title"/>
          </p:nvPr>
        </p:nvSpPr>
        <p:spPr>
          <a:xfrm>
            <a:off x="3505200" y="228600"/>
            <a:ext cx="5410200" cy="1036638"/>
          </a:xfrm>
        </p:spPr>
        <p:txBody>
          <a:bodyPr/>
          <a:lstStyle/>
          <a:p>
            <a:r>
              <a:rPr lang="en-US" altLang="en-US" dirty="0"/>
              <a:t>The Radio to be Programmed</a:t>
            </a:r>
          </a:p>
        </p:txBody>
      </p:sp>
      <p:sp>
        <p:nvSpPr>
          <p:cNvPr id="8195" name="Rectangle 3">
            <a:extLst>
              <a:ext uri="{FF2B5EF4-FFF2-40B4-BE49-F238E27FC236}">
                <a16:creationId xmlns:a16="http://schemas.microsoft.com/office/drawing/2014/main" id="{C99BB90D-3522-4DA9-8537-2357A49F5354}"/>
              </a:ext>
            </a:extLst>
          </p:cNvPr>
          <p:cNvSpPr>
            <a:spLocks noGrp="1" noChangeArrowheads="1"/>
          </p:cNvSpPr>
          <p:nvPr>
            <p:ph type="body" idx="1"/>
          </p:nvPr>
        </p:nvSpPr>
        <p:spPr>
          <a:xfrm>
            <a:off x="3492500" y="838200"/>
            <a:ext cx="5499100" cy="5791200"/>
          </a:xfrm>
        </p:spPr>
        <p:txBody>
          <a:bodyPr/>
          <a:lstStyle/>
          <a:p>
            <a:r>
              <a:rPr lang="en-US" altLang="en-US" dirty="0"/>
              <a:t>Every radio concerned will have unique or proprietary properties which are involved.</a:t>
            </a:r>
          </a:p>
          <a:p>
            <a:pPr lvl="1"/>
            <a:r>
              <a:rPr lang="en-US" altLang="en-US" dirty="0"/>
              <a:t>Cable Connection Point</a:t>
            </a:r>
          </a:p>
          <a:p>
            <a:pPr lvl="1"/>
            <a:r>
              <a:rPr lang="en-US" altLang="en-US" dirty="0"/>
              <a:t>Internal Firmware</a:t>
            </a:r>
          </a:p>
          <a:p>
            <a:pPr lvl="1"/>
            <a:r>
              <a:rPr lang="en-US" altLang="en-US" dirty="0"/>
              <a:t>Radio Controls</a:t>
            </a:r>
          </a:p>
          <a:p>
            <a:pPr lvl="2"/>
            <a:r>
              <a:rPr lang="en-US" altLang="en-US" dirty="0"/>
              <a:t>Knobs, Buttons, Switches</a:t>
            </a:r>
          </a:p>
          <a:p>
            <a:pPr lvl="1"/>
            <a:r>
              <a:rPr lang="en-US" altLang="en-US" dirty="0"/>
              <a:t>Power / Battery</a:t>
            </a:r>
          </a:p>
          <a:p>
            <a:r>
              <a:rPr lang="en-US" altLang="en-US" dirty="0"/>
              <a:t>There is no “One Size Fits All”</a:t>
            </a:r>
          </a:p>
          <a:p>
            <a:pPr lvl="1"/>
            <a:r>
              <a:rPr lang="en-US" altLang="en-US" dirty="0"/>
              <a:t>Every Manufacturer is Different.</a:t>
            </a:r>
          </a:p>
          <a:p>
            <a:pPr lvl="1"/>
            <a:r>
              <a:rPr lang="en-US" altLang="en-US" dirty="0"/>
              <a:t>Every Radio from an Individual Manufacturer May be Different.</a:t>
            </a:r>
          </a:p>
        </p:txBody>
      </p:sp>
    </p:spTree>
    <p:extLst>
      <p:ext uri="{BB962C8B-B14F-4D97-AF65-F5344CB8AC3E}">
        <p14:creationId xmlns:p14="http://schemas.microsoft.com/office/powerpoint/2010/main" val="1282685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24B9938F-0030-4624-B2EC-FAE6D8B02964}"/>
              </a:ext>
            </a:extLst>
          </p:cNvPr>
          <p:cNvSpPr>
            <a:spLocks noGrp="1" noChangeArrowheads="1"/>
          </p:cNvSpPr>
          <p:nvPr>
            <p:ph type="title"/>
          </p:nvPr>
        </p:nvSpPr>
        <p:spPr>
          <a:xfrm>
            <a:off x="3505200" y="228600"/>
            <a:ext cx="5410200" cy="1036638"/>
          </a:xfrm>
        </p:spPr>
        <p:txBody>
          <a:bodyPr/>
          <a:lstStyle/>
          <a:p>
            <a:r>
              <a:rPr lang="en-US" altLang="en-US" dirty="0"/>
              <a:t>The Interface Cable</a:t>
            </a:r>
          </a:p>
        </p:txBody>
      </p:sp>
      <p:sp>
        <p:nvSpPr>
          <p:cNvPr id="8195" name="Rectangle 3">
            <a:extLst>
              <a:ext uri="{FF2B5EF4-FFF2-40B4-BE49-F238E27FC236}">
                <a16:creationId xmlns:a16="http://schemas.microsoft.com/office/drawing/2014/main" id="{C99BB90D-3522-4DA9-8537-2357A49F5354}"/>
              </a:ext>
            </a:extLst>
          </p:cNvPr>
          <p:cNvSpPr>
            <a:spLocks noGrp="1" noChangeArrowheads="1"/>
          </p:cNvSpPr>
          <p:nvPr>
            <p:ph type="body" idx="1"/>
          </p:nvPr>
        </p:nvSpPr>
        <p:spPr>
          <a:xfrm>
            <a:off x="3492500" y="838200"/>
            <a:ext cx="5499100" cy="5791200"/>
          </a:xfrm>
        </p:spPr>
        <p:txBody>
          <a:bodyPr/>
          <a:lstStyle/>
          <a:p>
            <a:r>
              <a:rPr lang="en-US" altLang="en-US" dirty="0"/>
              <a:t>Connectors Must Match Your Radio and Your Computer</a:t>
            </a:r>
          </a:p>
          <a:p>
            <a:pPr lvl="1"/>
            <a:r>
              <a:rPr lang="en-US" altLang="en-US" dirty="0"/>
              <a:t>One end connects to your radio</a:t>
            </a:r>
          </a:p>
          <a:p>
            <a:pPr lvl="1"/>
            <a:r>
              <a:rPr lang="en-US" altLang="en-US" dirty="0"/>
              <a:t>The other end connects to the computer.</a:t>
            </a:r>
          </a:p>
          <a:p>
            <a:pPr lvl="2"/>
            <a:r>
              <a:rPr lang="en-US" altLang="en-US" dirty="0"/>
              <a:t>Connector to computer is typically a USB Connection on a contemporary computer.</a:t>
            </a:r>
          </a:p>
          <a:p>
            <a:pPr lvl="2"/>
            <a:r>
              <a:rPr lang="en-US" altLang="en-US" dirty="0"/>
              <a:t>The connector may be a DB25 Serial Connector for an Older Computer.</a:t>
            </a:r>
          </a:p>
          <a:p>
            <a:r>
              <a:rPr lang="en-US" altLang="en-US" dirty="0"/>
              <a:t>The Correct Driver on your computer is important, and will be discussed later.</a:t>
            </a:r>
          </a:p>
        </p:txBody>
      </p:sp>
    </p:spTree>
    <p:extLst>
      <p:ext uri="{BB962C8B-B14F-4D97-AF65-F5344CB8AC3E}">
        <p14:creationId xmlns:p14="http://schemas.microsoft.com/office/powerpoint/2010/main" val="3960299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24B9938F-0030-4624-B2EC-FAE6D8B02964}"/>
              </a:ext>
            </a:extLst>
          </p:cNvPr>
          <p:cNvSpPr>
            <a:spLocks noGrp="1" noChangeArrowheads="1"/>
          </p:cNvSpPr>
          <p:nvPr>
            <p:ph type="title"/>
          </p:nvPr>
        </p:nvSpPr>
        <p:spPr>
          <a:xfrm>
            <a:off x="3505200" y="228600"/>
            <a:ext cx="5410200" cy="1036638"/>
          </a:xfrm>
        </p:spPr>
        <p:txBody>
          <a:bodyPr/>
          <a:lstStyle/>
          <a:p>
            <a:r>
              <a:rPr lang="en-US" altLang="en-US" dirty="0"/>
              <a:t>Computer Software</a:t>
            </a:r>
          </a:p>
        </p:txBody>
      </p:sp>
      <p:sp>
        <p:nvSpPr>
          <p:cNvPr id="8195" name="Rectangle 3">
            <a:extLst>
              <a:ext uri="{FF2B5EF4-FFF2-40B4-BE49-F238E27FC236}">
                <a16:creationId xmlns:a16="http://schemas.microsoft.com/office/drawing/2014/main" id="{C99BB90D-3522-4DA9-8537-2357A49F5354}"/>
              </a:ext>
            </a:extLst>
          </p:cNvPr>
          <p:cNvSpPr>
            <a:spLocks noGrp="1" noChangeArrowheads="1"/>
          </p:cNvSpPr>
          <p:nvPr>
            <p:ph type="body" idx="1"/>
          </p:nvPr>
        </p:nvSpPr>
        <p:spPr>
          <a:xfrm>
            <a:off x="3492500" y="838200"/>
            <a:ext cx="5499100" cy="5181600"/>
          </a:xfrm>
        </p:spPr>
        <p:txBody>
          <a:bodyPr/>
          <a:lstStyle/>
          <a:p>
            <a:r>
              <a:rPr lang="en-US" altLang="en-US" dirty="0"/>
              <a:t>We’ll take a look at three popular options:</a:t>
            </a:r>
          </a:p>
          <a:p>
            <a:pPr lvl="1"/>
            <a:r>
              <a:rPr lang="en-US" altLang="en-US" dirty="0" err="1"/>
              <a:t>Baofeng</a:t>
            </a:r>
            <a:endParaRPr lang="en-US" altLang="en-US" dirty="0"/>
          </a:p>
          <a:p>
            <a:pPr lvl="1"/>
            <a:r>
              <a:rPr lang="en-US" altLang="en-US" dirty="0"/>
              <a:t>CHIRP</a:t>
            </a:r>
          </a:p>
          <a:p>
            <a:pPr lvl="1"/>
            <a:r>
              <a:rPr lang="en-US" altLang="en-US" dirty="0"/>
              <a:t>RT Systems</a:t>
            </a:r>
          </a:p>
          <a:p>
            <a:r>
              <a:rPr lang="en-US" altLang="en-US" dirty="0"/>
              <a:t>Important Comments will be made regarding software installation.</a:t>
            </a:r>
          </a:p>
          <a:p>
            <a:r>
              <a:rPr lang="en-US" altLang="en-US" dirty="0"/>
              <a:t>Wherever Possible, USB Drivers should be up to date before cables are connected.</a:t>
            </a:r>
          </a:p>
        </p:txBody>
      </p:sp>
    </p:spTree>
    <p:extLst>
      <p:ext uri="{BB962C8B-B14F-4D97-AF65-F5344CB8AC3E}">
        <p14:creationId xmlns:p14="http://schemas.microsoft.com/office/powerpoint/2010/main" val="47895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24B9938F-0030-4624-B2EC-FAE6D8B02964}"/>
              </a:ext>
            </a:extLst>
          </p:cNvPr>
          <p:cNvSpPr>
            <a:spLocks noGrp="1" noChangeArrowheads="1"/>
          </p:cNvSpPr>
          <p:nvPr>
            <p:ph type="title"/>
          </p:nvPr>
        </p:nvSpPr>
        <p:spPr>
          <a:xfrm>
            <a:off x="3505200" y="228600"/>
            <a:ext cx="5410200" cy="1036638"/>
          </a:xfrm>
        </p:spPr>
        <p:txBody>
          <a:bodyPr/>
          <a:lstStyle/>
          <a:p>
            <a:r>
              <a:rPr lang="en-US" altLang="en-US" dirty="0"/>
              <a:t>Computer Software</a:t>
            </a:r>
          </a:p>
        </p:txBody>
      </p:sp>
      <p:sp>
        <p:nvSpPr>
          <p:cNvPr id="8195" name="Rectangle 3">
            <a:extLst>
              <a:ext uri="{FF2B5EF4-FFF2-40B4-BE49-F238E27FC236}">
                <a16:creationId xmlns:a16="http://schemas.microsoft.com/office/drawing/2014/main" id="{C99BB90D-3522-4DA9-8537-2357A49F5354}"/>
              </a:ext>
            </a:extLst>
          </p:cNvPr>
          <p:cNvSpPr>
            <a:spLocks noGrp="1" noChangeArrowheads="1"/>
          </p:cNvSpPr>
          <p:nvPr>
            <p:ph type="body" idx="1"/>
          </p:nvPr>
        </p:nvSpPr>
        <p:spPr>
          <a:xfrm>
            <a:off x="3492500" y="838200"/>
            <a:ext cx="5499100" cy="5181600"/>
          </a:xfrm>
        </p:spPr>
        <p:txBody>
          <a:bodyPr/>
          <a:lstStyle/>
          <a:p>
            <a:pPr marL="0" indent="0">
              <a:buNone/>
            </a:pPr>
            <a:r>
              <a:rPr lang="en-US" altLang="en-US" b="1" dirty="0" err="1"/>
              <a:t>Baofeng</a:t>
            </a:r>
            <a:endParaRPr lang="en-US" altLang="en-US" b="1" dirty="0"/>
          </a:p>
          <a:p>
            <a:r>
              <a:rPr lang="en-US" altLang="en-US" dirty="0"/>
              <a:t>Pros:</a:t>
            </a:r>
          </a:p>
          <a:p>
            <a:pPr lvl="1"/>
            <a:r>
              <a:rPr lang="en-US" altLang="en-US" dirty="0"/>
              <a:t>Free of Cost – Typically comes with the radio.</a:t>
            </a:r>
          </a:p>
          <a:p>
            <a:pPr lvl="1"/>
            <a:r>
              <a:rPr lang="en-US" altLang="en-US" dirty="0"/>
              <a:t>Interface Cable typically comes with the radio.</a:t>
            </a:r>
          </a:p>
          <a:p>
            <a:r>
              <a:rPr lang="en-US" altLang="en-US" dirty="0"/>
              <a:t>Cons:</a:t>
            </a:r>
          </a:p>
          <a:p>
            <a:pPr lvl="1"/>
            <a:r>
              <a:rPr lang="en-US" altLang="en-US" dirty="0"/>
              <a:t>Proprietary to </a:t>
            </a:r>
            <a:r>
              <a:rPr lang="en-US" altLang="en-US" dirty="0" err="1"/>
              <a:t>Baofeng</a:t>
            </a:r>
            <a:r>
              <a:rPr lang="en-US" altLang="en-US" dirty="0"/>
              <a:t> ONLY</a:t>
            </a:r>
          </a:p>
          <a:p>
            <a:pPr lvl="1"/>
            <a:r>
              <a:rPr lang="en-US" altLang="en-US" dirty="0"/>
              <a:t>Language Issues.</a:t>
            </a:r>
          </a:p>
          <a:p>
            <a:pPr lvl="2"/>
            <a:r>
              <a:rPr lang="en-US" altLang="en-US" dirty="0"/>
              <a:t>Some features written with Chinese caricatures.</a:t>
            </a:r>
          </a:p>
          <a:p>
            <a:pPr lvl="1"/>
            <a:r>
              <a:rPr lang="en-US" altLang="en-US" dirty="0"/>
              <a:t>Drivers often “counterfeit”.  </a:t>
            </a:r>
          </a:p>
          <a:p>
            <a:pPr lvl="2"/>
            <a:r>
              <a:rPr lang="en-US" altLang="en-US" dirty="0"/>
              <a:t>Prolific Driver Issue</a:t>
            </a:r>
          </a:p>
          <a:p>
            <a:pPr lvl="1"/>
            <a:r>
              <a:rPr lang="en-US" altLang="en-US" dirty="0"/>
              <a:t>Use of Software Very Difficult</a:t>
            </a:r>
          </a:p>
        </p:txBody>
      </p:sp>
    </p:spTree>
    <p:extLst>
      <p:ext uri="{BB962C8B-B14F-4D97-AF65-F5344CB8AC3E}">
        <p14:creationId xmlns:p14="http://schemas.microsoft.com/office/powerpoint/2010/main" val="1437850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24B9938F-0030-4624-B2EC-FAE6D8B02964}"/>
              </a:ext>
            </a:extLst>
          </p:cNvPr>
          <p:cNvSpPr>
            <a:spLocks noGrp="1" noChangeArrowheads="1"/>
          </p:cNvSpPr>
          <p:nvPr>
            <p:ph type="title"/>
          </p:nvPr>
        </p:nvSpPr>
        <p:spPr>
          <a:xfrm>
            <a:off x="3505200" y="228600"/>
            <a:ext cx="5410200" cy="1036638"/>
          </a:xfrm>
        </p:spPr>
        <p:txBody>
          <a:bodyPr/>
          <a:lstStyle/>
          <a:p>
            <a:r>
              <a:rPr lang="en-US" altLang="en-US" dirty="0"/>
              <a:t>Computer Software</a:t>
            </a:r>
          </a:p>
        </p:txBody>
      </p:sp>
      <p:sp>
        <p:nvSpPr>
          <p:cNvPr id="8195" name="Rectangle 3">
            <a:extLst>
              <a:ext uri="{FF2B5EF4-FFF2-40B4-BE49-F238E27FC236}">
                <a16:creationId xmlns:a16="http://schemas.microsoft.com/office/drawing/2014/main" id="{C99BB90D-3522-4DA9-8537-2357A49F5354}"/>
              </a:ext>
            </a:extLst>
          </p:cNvPr>
          <p:cNvSpPr>
            <a:spLocks noGrp="1" noChangeArrowheads="1"/>
          </p:cNvSpPr>
          <p:nvPr>
            <p:ph type="body" idx="1"/>
          </p:nvPr>
        </p:nvSpPr>
        <p:spPr>
          <a:xfrm>
            <a:off x="3492500" y="838200"/>
            <a:ext cx="5499100" cy="5181600"/>
          </a:xfrm>
        </p:spPr>
        <p:txBody>
          <a:bodyPr/>
          <a:lstStyle/>
          <a:p>
            <a:pPr marL="0" indent="0">
              <a:buNone/>
            </a:pPr>
            <a:r>
              <a:rPr lang="en-US" altLang="en-US" b="1" dirty="0" err="1"/>
              <a:t>Baofeng</a:t>
            </a:r>
            <a:endParaRPr lang="en-US" altLang="en-US" b="1" dirty="0"/>
          </a:p>
          <a:p>
            <a:r>
              <a:rPr lang="en-US" altLang="en-US" dirty="0"/>
              <a:t>All and All, a great deal of time and effort was expended just to get the basic functions of this software to function properly.</a:t>
            </a:r>
          </a:p>
          <a:p>
            <a:r>
              <a:rPr lang="en-US" altLang="en-US" dirty="0"/>
              <a:t>I would “grade” this software as a “</a:t>
            </a:r>
            <a:r>
              <a:rPr lang="en-US" altLang="en-US" b="1" dirty="0"/>
              <a:t>D-Minus</a:t>
            </a:r>
            <a:r>
              <a:rPr lang="en-US" altLang="en-US" dirty="0"/>
              <a:t>”.</a:t>
            </a:r>
          </a:p>
          <a:p>
            <a:r>
              <a:rPr lang="en-US" altLang="en-US" dirty="0"/>
              <a:t>Had it not worked at all, this would be an “F”</a:t>
            </a:r>
          </a:p>
        </p:txBody>
      </p:sp>
    </p:spTree>
    <p:extLst>
      <p:ext uri="{BB962C8B-B14F-4D97-AF65-F5344CB8AC3E}">
        <p14:creationId xmlns:p14="http://schemas.microsoft.com/office/powerpoint/2010/main" val="286680247"/>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23369</TotalTime>
  <Words>1228</Words>
  <Application>Microsoft Office PowerPoint</Application>
  <PresentationFormat>On-screen Show (4:3)</PresentationFormat>
  <Paragraphs>148</Paragraphs>
  <Slides>25</Slides>
  <Notes>1</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25</vt:i4>
      </vt:variant>
    </vt:vector>
  </HeadingPairs>
  <TitlesOfParts>
    <vt:vector size="30" baseType="lpstr">
      <vt:lpstr>Arial</vt:lpstr>
      <vt:lpstr>Times New Roman</vt:lpstr>
      <vt:lpstr>Default Design</vt:lpstr>
      <vt:lpstr>1_Custom Design</vt:lpstr>
      <vt:lpstr>2_Custom Design</vt:lpstr>
      <vt:lpstr>Radio Programming Software</vt:lpstr>
      <vt:lpstr>All That Legal Stuff</vt:lpstr>
      <vt:lpstr>View From the Top</vt:lpstr>
      <vt:lpstr>The Radio to be Programmed</vt:lpstr>
      <vt:lpstr>The Radio to be Programmed</vt:lpstr>
      <vt:lpstr>The Interface Cable</vt:lpstr>
      <vt:lpstr>Computer Software</vt:lpstr>
      <vt:lpstr>Computer Software</vt:lpstr>
      <vt:lpstr>Computer Software</vt:lpstr>
      <vt:lpstr>Computer Software</vt:lpstr>
      <vt:lpstr>Computer Software</vt:lpstr>
      <vt:lpstr>Computer Software</vt:lpstr>
      <vt:lpstr>Computer Software</vt:lpstr>
      <vt:lpstr>Computer Software</vt:lpstr>
      <vt:lpstr>RT Systems Installation</vt:lpstr>
      <vt:lpstr>RT Systems Installation</vt:lpstr>
      <vt:lpstr>RT Systems Installation</vt:lpstr>
      <vt:lpstr>RT Systems Installation Notes</vt:lpstr>
      <vt:lpstr>RT Systems Installation Notes</vt:lpstr>
      <vt:lpstr>RT Systems Installation Notes</vt:lpstr>
      <vt:lpstr>RT Systems ScreenShot</vt:lpstr>
      <vt:lpstr>RT Systems ScreenShot</vt:lpstr>
      <vt:lpstr>RT Systems Website</vt:lpstr>
      <vt:lpstr>Questions and Answers</vt:lpstr>
      <vt:lpstr>PowerPoint Presentation</vt:lpstr>
    </vt:vector>
  </TitlesOfParts>
  <Company>eclipsed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eclipse</dc:creator>
  <cp:lastModifiedBy>Purple Sage</cp:lastModifiedBy>
  <cp:revision>245</cp:revision>
  <dcterms:created xsi:type="dcterms:W3CDTF">2008-06-20T19:53:10Z</dcterms:created>
  <dcterms:modified xsi:type="dcterms:W3CDTF">2019-01-31T21:44:59Z</dcterms:modified>
</cp:coreProperties>
</file>