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activeX/activeX2.xml" ContentType="application/vnd.ms-office.activeX+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2" r:id="rId3"/>
  </p:sldMasterIdLst>
  <p:notesMasterIdLst>
    <p:notesMasterId r:id="rId43"/>
  </p:notesMasterIdLst>
  <p:handoutMasterIdLst>
    <p:handoutMasterId r:id="rId44"/>
  </p:handoutMasterIdLst>
  <p:sldIdLst>
    <p:sldId id="282" r:id="rId4"/>
    <p:sldId id="257" r:id="rId5"/>
    <p:sldId id="316" r:id="rId6"/>
    <p:sldId id="318" r:id="rId7"/>
    <p:sldId id="317" r:id="rId8"/>
    <p:sldId id="315" r:id="rId9"/>
    <p:sldId id="286" r:id="rId10"/>
    <p:sldId id="287" r:id="rId11"/>
    <p:sldId id="288" r:id="rId12"/>
    <p:sldId id="292" r:id="rId13"/>
    <p:sldId id="293" r:id="rId14"/>
    <p:sldId id="295" r:id="rId15"/>
    <p:sldId id="294" r:id="rId16"/>
    <p:sldId id="291" r:id="rId17"/>
    <p:sldId id="296" r:id="rId18"/>
    <p:sldId id="289" r:id="rId19"/>
    <p:sldId id="290" r:id="rId20"/>
    <p:sldId id="301" r:id="rId21"/>
    <p:sldId id="300" r:id="rId22"/>
    <p:sldId id="302" r:id="rId23"/>
    <p:sldId id="299" r:id="rId24"/>
    <p:sldId id="303" r:id="rId25"/>
    <p:sldId id="304" r:id="rId26"/>
    <p:sldId id="298" r:id="rId27"/>
    <p:sldId id="319" r:id="rId28"/>
    <p:sldId id="305" r:id="rId29"/>
    <p:sldId id="306" r:id="rId30"/>
    <p:sldId id="307" r:id="rId31"/>
    <p:sldId id="311" r:id="rId32"/>
    <p:sldId id="312" r:id="rId33"/>
    <p:sldId id="313" r:id="rId34"/>
    <p:sldId id="314" r:id="rId35"/>
    <p:sldId id="320" r:id="rId36"/>
    <p:sldId id="321" r:id="rId37"/>
    <p:sldId id="322" r:id="rId38"/>
    <p:sldId id="323" r:id="rId39"/>
    <p:sldId id="310" r:id="rId40"/>
    <p:sldId id="309" r:id="rId41"/>
    <p:sldId id="308" r:id="rId42"/>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33"/>
    <a:srgbClr val="336600"/>
    <a:srgbClr val="A2D1F1"/>
    <a:srgbClr val="292929"/>
    <a:srgbClr val="993300"/>
    <a:srgbClr val="003399"/>
    <a:srgbClr val="5C3B65"/>
    <a:srgbClr val="FFD1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36" autoAdjust="0"/>
  </p:normalViewPr>
  <p:slideViewPr>
    <p:cSldViewPr>
      <p:cViewPr varScale="1">
        <p:scale>
          <a:sx n="65" d="100"/>
          <a:sy n="65" d="100"/>
        </p:scale>
        <p:origin x="153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5" d="100"/>
          <a:sy n="95" d="100"/>
        </p:scale>
        <p:origin x="-366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6C9D293-8A9B-701E-6165-12F2F2F769C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6147" name="Rectangle 3">
            <a:extLst>
              <a:ext uri="{FF2B5EF4-FFF2-40B4-BE49-F238E27FC236}">
                <a16:creationId xmlns:a16="http://schemas.microsoft.com/office/drawing/2014/main" id="{1C5DFF3D-73F1-0030-0590-D3BAD9327B55}"/>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148" name="Rectangle 4">
            <a:extLst>
              <a:ext uri="{FF2B5EF4-FFF2-40B4-BE49-F238E27FC236}">
                <a16:creationId xmlns:a16="http://schemas.microsoft.com/office/drawing/2014/main" id="{ECD10FE9-C36F-8778-9915-FEA09EFD9FE6}"/>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6149" name="Rectangle 5">
            <a:extLst>
              <a:ext uri="{FF2B5EF4-FFF2-40B4-BE49-F238E27FC236}">
                <a16:creationId xmlns:a16="http://schemas.microsoft.com/office/drawing/2014/main" id="{EA475D9C-1061-08E3-299E-2479021481DA}"/>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9BF7F7C-CCD9-46BD-A5B3-05F8968B2EB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F7BF0844-7452-D511-8DBD-CB67DB50124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309251" name="Rectangle 3">
            <a:extLst>
              <a:ext uri="{FF2B5EF4-FFF2-40B4-BE49-F238E27FC236}">
                <a16:creationId xmlns:a16="http://schemas.microsoft.com/office/drawing/2014/main" id="{166A5A3A-A48C-92F6-8053-6AA337FBD72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9252" name="Rectangle 4">
            <a:extLst>
              <a:ext uri="{FF2B5EF4-FFF2-40B4-BE49-F238E27FC236}">
                <a16:creationId xmlns:a16="http://schemas.microsoft.com/office/drawing/2014/main" id="{AF2E5F21-D2BA-9C15-DF1C-0D232CBF607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9253" name="Rectangle 5">
            <a:extLst>
              <a:ext uri="{FF2B5EF4-FFF2-40B4-BE49-F238E27FC236}">
                <a16:creationId xmlns:a16="http://schemas.microsoft.com/office/drawing/2014/main" id="{02824BD4-3C0E-BC7D-544C-D2DCB9E03441}"/>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254" name="Rectangle 6">
            <a:extLst>
              <a:ext uri="{FF2B5EF4-FFF2-40B4-BE49-F238E27FC236}">
                <a16:creationId xmlns:a16="http://schemas.microsoft.com/office/drawing/2014/main" id="{D154BD43-FAB9-71E3-81CE-38DC38CEE8E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309255" name="Rectangle 7">
            <a:extLst>
              <a:ext uri="{FF2B5EF4-FFF2-40B4-BE49-F238E27FC236}">
                <a16:creationId xmlns:a16="http://schemas.microsoft.com/office/drawing/2014/main" id="{FB5B5B68-2225-0A4C-5968-88E756A4416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E90BD23-94BF-4B31-ABF0-A9A1FF81C84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817814-E76E-13F4-925E-6DDF81714E17}"/>
              </a:ext>
            </a:extLst>
          </p:cNvPr>
          <p:cNvSpPr>
            <a:spLocks noGrp="1" noChangeArrowheads="1"/>
          </p:cNvSpPr>
          <p:nvPr>
            <p:ph type="sldNum" sz="quarter" idx="5"/>
          </p:nvPr>
        </p:nvSpPr>
        <p:spPr>
          <a:ln/>
        </p:spPr>
        <p:txBody>
          <a:bodyPr/>
          <a:lstStyle/>
          <a:p>
            <a:fld id="{2B27DBF9-2F73-436F-ADAD-AFF0AB1D3861}" type="slidenum">
              <a:rPr lang="en-US" altLang="en-US"/>
              <a:pPr/>
              <a:t>1</a:t>
            </a:fld>
            <a:endParaRPr lang="en-US" altLang="en-US"/>
          </a:p>
        </p:txBody>
      </p:sp>
      <p:sp>
        <p:nvSpPr>
          <p:cNvPr id="310274" name="Rectangle 2">
            <a:extLst>
              <a:ext uri="{FF2B5EF4-FFF2-40B4-BE49-F238E27FC236}">
                <a16:creationId xmlns:a16="http://schemas.microsoft.com/office/drawing/2014/main" id="{6C31F5C4-891D-947B-799E-CC30EB62B958}"/>
              </a:ext>
            </a:extLst>
          </p:cNvPr>
          <p:cNvSpPr>
            <a:spLocks noGrp="1" noRot="1" noChangeAspect="1" noChangeArrowheads="1" noTextEdit="1"/>
          </p:cNvSpPr>
          <p:nvPr>
            <p:ph type="sldImg"/>
          </p:nvPr>
        </p:nvSpPr>
        <p:spPr>
          <a:ln/>
        </p:spPr>
      </p:sp>
      <p:sp>
        <p:nvSpPr>
          <p:cNvPr id="310275" name="Rectangle 3">
            <a:extLst>
              <a:ext uri="{FF2B5EF4-FFF2-40B4-BE49-F238E27FC236}">
                <a16:creationId xmlns:a16="http://schemas.microsoft.com/office/drawing/2014/main" id="{EC063E3E-9B1D-BA02-25EB-077D62F651F9}"/>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control" Target="../activeX/activeX2.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BAE2FE4-21C3-AAE6-DE95-FCEE35D46F14}"/>
              </a:ext>
            </a:extLst>
          </p:cNvPr>
          <p:cNvSpPr>
            <a:spLocks noGrp="1" noChangeArrowheads="1"/>
          </p:cNvSpPr>
          <p:nvPr>
            <p:ph type="ctrTitle"/>
          </p:nvPr>
        </p:nvSpPr>
        <p:spPr>
          <a:xfrm>
            <a:off x="2590800" y="1066800"/>
            <a:ext cx="3581400" cy="609600"/>
          </a:xfrm>
          <a:extLst>
            <a:ext uri="{91240B29-F687-4F45-9708-019B960494DF}">
              <a14:hiddenLine xmlns:a14="http://schemas.microsoft.com/office/drawing/2010/main" w="9525">
                <a:solidFill>
                  <a:srgbClr val="003399"/>
                </a:solidFill>
                <a:miter lim="800000"/>
                <a:headEnd/>
                <a:tailEnd/>
              </a14:hiddenLine>
            </a:ext>
          </a:extLst>
        </p:spPr>
        <p:txBody>
          <a:bodyPr/>
          <a:lstStyle>
            <a:lvl1pPr>
              <a:defRPr/>
            </a:lvl1pPr>
          </a:lstStyle>
          <a:p>
            <a:pPr lvl="0"/>
            <a:r>
              <a:rPr lang="en-US" altLang="en-US" noProof="0"/>
              <a:t>Main Title</a:t>
            </a:r>
          </a:p>
        </p:txBody>
      </p:sp>
      <p:sp>
        <p:nvSpPr>
          <p:cNvPr id="3075" name="Rectangle 3">
            <a:extLst>
              <a:ext uri="{FF2B5EF4-FFF2-40B4-BE49-F238E27FC236}">
                <a16:creationId xmlns:a16="http://schemas.microsoft.com/office/drawing/2014/main" id="{263AE257-33AB-630C-1708-C5B83CA89A6D}"/>
              </a:ext>
            </a:extLst>
          </p:cNvPr>
          <p:cNvSpPr>
            <a:spLocks noGrp="1" noChangeArrowheads="1"/>
          </p:cNvSpPr>
          <p:nvPr>
            <p:ph type="subTitle" idx="1"/>
          </p:nvPr>
        </p:nvSpPr>
        <p:spPr>
          <a:xfrm>
            <a:off x="2590800" y="1828800"/>
            <a:ext cx="3581400" cy="381000"/>
          </a:xfrm>
        </p:spPr>
        <p:txBody>
          <a:bodyPr/>
          <a:lstStyle>
            <a:lvl1pPr marL="0" indent="0">
              <a:buFontTx/>
              <a:buNone/>
              <a:defRPr sz="1600"/>
            </a:lvl1pPr>
          </a:lstStyle>
          <a:p>
            <a:pPr lvl="0"/>
            <a:r>
              <a:rPr lang="en-US" altLang="en-US" noProof="0"/>
              <a:t>Sub Title</a:t>
            </a:r>
          </a:p>
        </p:txBody>
      </p:sp>
      <p:sp>
        <p:nvSpPr>
          <p:cNvPr id="3076" name="Rectangle 4">
            <a:extLst>
              <a:ext uri="{FF2B5EF4-FFF2-40B4-BE49-F238E27FC236}">
                <a16:creationId xmlns:a16="http://schemas.microsoft.com/office/drawing/2014/main" id="{D2B3098F-17D2-6ECC-9850-46FC5FCEAB4E}"/>
              </a:ext>
            </a:extLst>
          </p:cNvPr>
          <p:cNvSpPr>
            <a:spLocks noGrp="1" noChangeArrowheads="1"/>
          </p:cNvSpPr>
          <p:nvPr>
            <p:ph type="dt" sz="half" idx="2"/>
          </p:nvPr>
        </p:nvSpPr>
        <p:spPr/>
        <p:txBody>
          <a:bodyPr/>
          <a:lstStyle>
            <a:lvl1pPr>
              <a:defRPr>
                <a:solidFill>
                  <a:schemeClr val="bg1"/>
                </a:solidFill>
              </a:defRPr>
            </a:lvl1pPr>
          </a:lstStyle>
          <a:p>
            <a:endParaRPr lang="en-US" altLang="en-US"/>
          </a:p>
        </p:txBody>
      </p:sp>
      <p:sp>
        <p:nvSpPr>
          <p:cNvPr id="3077" name="Rectangle 5">
            <a:extLst>
              <a:ext uri="{FF2B5EF4-FFF2-40B4-BE49-F238E27FC236}">
                <a16:creationId xmlns:a16="http://schemas.microsoft.com/office/drawing/2014/main" id="{479CADFD-A746-4662-2E31-26F6F17B915C}"/>
              </a:ext>
            </a:extLst>
          </p:cNvPr>
          <p:cNvSpPr>
            <a:spLocks noGrp="1" noChangeArrowheads="1"/>
          </p:cNvSpPr>
          <p:nvPr>
            <p:ph type="ftr" sz="quarter" idx="3"/>
          </p:nvPr>
        </p:nvSpPr>
        <p:spPr/>
        <p:txBody>
          <a:bodyPr/>
          <a:lstStyle>
            <a:lvl1pPr>
              <a:defRPr>
                <a:solidFill>
                  <a:schemeClr val="bg1"/>
                </a:solidFill>
              </a:defRPr>
            </a:lvl1pPr>
          </a:lstStyle>
          <a:p>
            <a:endParaRPr lang="en-US" altLang="en-US"/>
          </a:p>
        </p:txBody>
      </p:sp>
      <p:sp>
        <p:nvSpPr>
          <p:cNvPr id="3078" name="Rectangle 6">
            <a:extLst>
              <a:ext uri="{FF2B5EF4-FFF2-40B4-BE49-F238E27FC236}">
                <a16:creationId xmlns:a16="http://schemas.microsoft.com/office/drawing/2014/main" id="{F0072220-F417-9518-8ACD-72EBCA74E996}"/>
              </a:ext>
            </a:extLst>
          </p:cNvPr>
          <p:cNvSpPr>
            <a:spLocks noGrp="1" noChangeArrowheads="1"/>
          </p:cNvSpPr>
          <p:nvPr>
            <p:ph type="sldNum" sz="quarter" idx="4"/>
          </p:nvPr>
        </p:nvSpPr>
        <p:spPr/>
        <p:txBody>
          <a:bodyPr/>
          <a:lstStyle>
            <a:lvl1pPr>
              <a:defRPr>
                <a:solidFill>
                  <a:schemeClr val="bg1"/>
                </a:solidFill>
              </a:defRPr>
            </a:lvl1pPr>
          </a:lstStyle>
          <a:p>
            <a:fld id="{0D766FA9-62A1-417A-A109-B408C21471C6}" type="slidenum">
              <a:rPr lang="en-US" altLang="en-US"/>
              <a:pPr/>
              <a:t>‹#›</a:t>
            </a:fld>
            <a:endParaRPr lang="en-US" altLang="en-US"/>
          </a:p>
        </p:txBody>
      </p:sp>
    </p:spTree>
    <p:controls>
      <mc:AlternateContent xmlns:mc="http://schemas.openxmlformats.org/markup-compatibility/2006">
        <mc:Choice xmlns:v="urn:schemas-microsoft-com:vml" Requires="v">
          <p:control r:id="rId1" imgW="9142857" imgH="3428571"/>
        </mc:Choice>
        <mc:Fallback>
          <p:control r:id="rId1" imgW="9142857" imgH="3428571">
            <p:pic>
              <p:nvPicPr>
                <p:cNvPr id="3081" name="ShockwaveFlash1">
                  <a:extLst>
                    <a:ext uri="{FF2B5EF4-FFF2-40B4-BE49-F238E27FC236}">
                      <a16:creationId xmlns:a16="http://schemas.microsoft.com/office/drawing/2014/main" id="{2CFB25E0-D366-1B55-5CA1-1F0A16AB79C8}"/>
                    </a:ext>
                  </a:extLst>
                </p:cNvPr>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142413" cy="34290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0C3D-0AD0-8E7B-8D3A-C6E75B6417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3A1373-8E36-8DD8-3D39-B02B71A0F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7B5FC-0EBE-8DFF-3176-2E16A234BCC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BBE084A-F79F-AE7A-08AB-3ED071DB25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B83301D-7746-6DB8-6AE7-0BAA622D226B}"/>
              </a:ext>
            </a:extLst>
          </p:cNvPr>
          <p:cNvSpPr>
            <a:spLocks noGrp="1"/>
          </p:cNvSpPr>
          <p:nvPr>
            <p:ph type="sldNum" sz="quarter" idx="12"/>
          </p:nvPr>
        </p:nvSpPr>
        <p:spPr/>
        <p:txBody>
          <a:bodyPr/>
          <a:lstStyle>
            <a:lvl1pPr>
              <a:defRPr/>
            </a:lvl1pPr>
          </a:lstStyle>
          <a:p>
            <a:fld id="{25A6B14B-D294-4C21-B953-6035D52ECA8D}" type="slidenum">
              <a:rPr lang="en-US" altLang="en-US"/>
              <a:pPr/>
              <a:t>‹#›</a:t>
            </a:fld>
            <a:endParaRPr lang="en-US" altLang="en-US"/>
          </a:p>
        </p:txBody>
      </p:sp>
    </p:spTree>
    <p:extLst>
      <p:ext uri="{BB962C8B-B14F-4D97-AF65-F5344CB8AC3E}">
        <p14:creationId xmlns:p14="http://schemas.microsoft.com/office/powerpoint/2010/main" val="3860332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FA9F66-5FC4-A49A-A0AC-217FFB7AA732}"/>
              </a:ext>
            </a:extLst>
          </p:cNvPr>
          <p:cNvSpPr>
            <a:spLocks noGrp="1"/>
          </p:cNvSpPr>
          <p:nvPr>
            <p:ph type="title" orient="vert"/>
          </p:nvPr>
        </p:nvSpPr>
        <p:spPr>
          <a:xfrm>
            <a:off x="7562850" y="152400"/>
            <a:ext cx="1352550" cy="6172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15022D-CFEA-0A3C-7D5D-87B482C2A9C8}"/>
              </a:ext>
            </a:extLst>
          </p:cNvPr>
          <p:cNvSpPr>
            <a:spLocks noGrp="1"/>
          </p:cNvSpPr>
          <p:nvPr>
            <p:ph type="body" orient="vert" idx="1"/>
          </p:nvPr>
        </p:nvSpPr>
        <p:spPr>
          <a:xfrm>
            <a:off x="3505200" y="152400"/>
            <a:ext cx="390525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78D9-362B-645D-ADBA-FD25F6B221C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F4A00-D3BC-8264-AE35-813F2270D88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44B13A-D0B7-E801-922A-A6839C7C1F77}"/>
              </a:ext>
            </a:extLst>
          </p:cNvPr>
          <p:cNvSpPr>
            <a:spLocks noGrp="1"/>
          </p:cNvSpPr>
          <p:nvPr>
            <p:ph type="sldNum" sz="quarter" idx="12"/>
          </p:nvPr>
        </p:nvSpPr>
        <p:spPr/>
        <p:txBody>
          <a:bodyPr/>
          <a:lstStyle>
            <a:lvl1pPr>
              <a:defRPr/>
            </a:lvl1pPr>
          </a:lstStyle>
          <a:p>
            <a:fld id="{83143672-4779-413C-84AD-02DA7DEC3699}" type="slidenum">
              <a:rPr lang="en-US" altLang="en-US"/>
              <a:pPr/>
              <a:t>‹#›</a:t>
            </a:fld>
            <a:endParaRPr lang="en-US" altLang="en-US"/>
          </a:p>
        </p:txBody>
      </p:sp>
    </p:spTree>
    <p:extLst>
      <p:ext uri="{BB962C8B-B14F-4D97-AF65-F5344CB8AC3E}">
        <p14:creationId xmlns:p14="http://schemas.microsoft.com/office/powerpoint/2010/main" val="376735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C201-8F4A-B811-8EA5-FE695D070A0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3180AD-B18B-7506-9A10-DEDD6F638EA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8D266C-D3C7-57F1-C704-254B8C9415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307C97-ADAA-2E07-9838-E61D9AA3A3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68D2AB-576F-FF41-256E-B29F0B827E00}"/>
              </a:ext>
            </a:extLst>
          </p:cNvPr>
          <p:cNvSpPr>
            <a:spLocks noGrp="1"/>
          </p:cNvSpPr>
          <p:nvPr>
            <p:ph type="sldNum" sz="quarter" idx="12"/>
          </p:nvPr>
        </p:nvSpPr>
        <p:spPr/>
        <p:txBody>
          <a:bodyPr/>
          <a:lstStyle>
            <a:lvl1pPr>
              <a:defRPr/>
            </a:lvl1pPr>
          </a:lstStyle>
          <a:p>
            <a:fld id="{BF24E8D6-1BFB-4220-B954-65C79419AB2E}" type="slidenum">
              <a:rPr lang="en-US" altLang="en-US"/>
              <a:pPr/>
              <a:t>‹#›</a:t>
            </a:fld>
            <a:endParaRPr lang="en-US" altLang="en-US"/>
          </a:p>
        </p:txBody>
      </p:sp>
    </p:spTree>
    <p:extLst>
      <p:ext uri="{BB962C8B-B14F-4D97-AF65-F5344CB8AC3E}">
        <p14:creationId xmlns:p14="http://schemas.microsoft.com/office/powerpoint/2010/main" val="19752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8C54-2E6D-D139-C92C-8717F6470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711CE-ED3E-73B4-60AD-982A353380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88859-E52A-CC57-DC88-69AEBF3C8A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ABAA275-72FC-4DBE-11F7-855A5F655F8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1A9D56-62D3-7628-2308-A52F3CE8E4B3}"/>
              </a:ext>
            </a:extLst>
          </p:cNvPr>
          <p:cNvSpPr>
            <a:spLocks noGrp="1"/>
          </p:cNvSpPr>
          <p:nvPr>
            <p:ph type="sldNum" sz="quarter" idx="12"/>
          </p:nvPr>
        </p:nvSpPr>
        <p:spPr/>
        <p:txBody>
          <a:bodyPr/>
          <a:lstStyle>
            <a:lvl1pPr>
              <a:defRPr/>
            </a:lvl1pPr>
          </a:lstStyle>
          <a:p>
            <a:fld id="{8AAE3DAB-E91B-4477-AEA3-C764FEC09581}" type="slidenum">
              <a:rPr lang="en-US" altLang="en-US"/>
              <a:pPr/>
              <a:t>‹#›</a:t>
            </a:fld>
            <a:endParaRPr lang="en-US" altLang="en-US"/>
          </a:p>
        </p:txBody>
      </p:sp>
    </p:spTree>
    <p:extLst>
      <p:ext uri="{BB962C8B-B14F-4D97-AF65-F5344CB8AC3E}">
        <p14:creationId xmlns:p14="http://schemas.microsoft.com/office/powerpoint/2010/main" val="3115908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9414-C35F-8618-BC9C-56E80F41A05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A9F0F5-24BF-17E4-1337-69D7B6066DE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851AC82-D844-509C-3328-9D0737ED46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EFD3EB3-A375-BB4F-3D7F-63D2D23969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93F5956-9B52-32DC-8A83-F77FF2C40978}"/>
              </a:ext>
            </a:extLst>
          </p:cNvPr>
          <p:cNvSpPr>
            <a:spLocks noGrp="1"/>
          </p:cNvSpPr>
          <p:nvPr>
            <p:ph type="sldNum" sz="quarter" idx="12"/>
          </p:nvPr>
        </p:nvSpPr>
        <p:spPr/>
        <p:txBody>
          <a:bodyPr/>
          <a:lstStyle>
            <a:lvl1pPr>
              <a:defRPr/>
            </a:lvl1pPr>
          </a:lstStyle>
          <a:p>
            <a:fld id="{562A5731-FF41-476A-806D-2137C4D6DCB1}" type="slidenum">
              <a:rPr lang="en-US" altLang="en-US"/>
              <a:pPr/>
              <a:t>‹#›</a:t>
            </a:fld>
            <a:endParaRPr lang="en-US" altLang="en-US"/>
          </a:p>
        </p:txBody>
      </p:sp>
    </p:spTree>
    <p:extLst>
      <p:ext uri="{BB962C8B-B14F-4D97-AF65-F5344CB8AC3E}">
        <p14:creationId xmlns:p14="http://schemas.microsoft.com/office/powerpoint/2010/main" val="129796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8207-BBF6-52EA-DBC4-D834E5CCC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CD28-918B-259D-985D-2587BA17C861}"/>
              </a:ext>
            </a:extLst>
          </p:cNvPr>
          <p:cNvSpPr>
            <a:spLocks noGrp="1"/>
          </p:cNvSpPr>
          <p:nvPr>
            <p:ph sz="half" idx="1"/>
          </p:nvPr>
        </p:nvSpPr>
        <p:spPr>
          <a:xfrm>
            <a:off x="3505200" y="914400"/>
            <a:ext cx="26289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1D3A6-AEA5-1712-F882-CF992960CA29}"/>
              </a:ext>
            </a:extLst>
          </p:cNvPr>
          <p:cNvSpPr>
            <a:spLocks noGrp="1"/>
          </p:cNvSpPr>
          <p:nvPr>
            <p:ph sz="half" idx="2"/>
          </p:nvPr>
        </p:nvSpPr>
        <p:spPr>
          <a:xfrm>
            <a:off x="6286500" y="914400"/>
            <a:ext cx="26289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103D1E-243A-77A8-F60A-53A7357088F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0FEED53-85A1-A4B6-ACC3-F39A1A7AFB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103549-913D-FD06-3389-28876D05ED93}"/>
              </a:ext>
            </a:extLst>
          </p:cNvPr>
          <p:cNvSpPr>
            <a:spLocks noGrp="1"/>
          </p:cNvSpPr>
          <p:nvPr>
            <p:ph type="sldNum" sz="quarter" idx="12"/>
          </p:nvPr>
        </p:nvSpPr>
        <p:spPr/>
        <p:txBody>
          <a:bodyPr/>
          <a:lstStyle>
            <a:lvl1pPr>
              <a:defRPr/>
            </a:lvl1pPr>
          </a:lstStyle>
          <a:p>
            <a:fld id="{36AAFAFA-5855-47F6-B242-FE6C4B5C8B3A}" type="slidenum">
              <a:rPr lang="en-US" altLang="en-US"/>
              <a:pPr/>
              <a:t>‹#›</a:t>
            </a:fld>
            <a:endParaRPr lang="en-US" altLang="en-US"/>
          </a:p>
        </p:txBody>
      </p:sp>
    </p:spTree>
    <p:extLst>
      <p:ext uri="{BB962C8B-B14F-4D97-AF65-F5344CB8AC3E}">
        <p14:creationId xmlns:p14="http://schemas.microsoft.com/office/powerpoint/2010/main" val="4285270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6DDE-E664-2F19-04D8-C8EFB2097BC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723E35-58D1-FD5A-5FDE-64027374CA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D5862E-2D29-D40A-F5F8-7E787FA280A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9F54F7-0F21-B988-E517-22DC4079A5E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DFAB7-B9A2-2CD3-8026-736A82FF219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EF218F-2534-12CA-24A7-F990678BACF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372D03B-6696-9ED8-CBFB-C22D0996F4C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15C3DDF-33AA-475C-BE74-D8BA0CE5CE66}"/>
              </a:ext>
            </a:extLst>
          </p:cNvPr>
          <p:cNvSpPr>
            <a:spLocks noGrp="1"/>
          </p:cNvSpPr>
          <p:nvPr>
            <p:ph type="sldNum" sz="quarter" idx="12"/>
          </p:nvPr>
        </p:nvSpPr>
        <p:spPr/>
        <p:txBody>
          <a:bodyPr/>
          <a:lstStyle>
            <a:lvl1pPr>
              <a:defRPr/>
            </a:lvl1pPr>
          </a:lstStyle>
          <a:p>
            <a:fld id="{4A8606D6-B02B-4EBF-B372-05FD7D1CDF64}" type="slidenum">
              <a:rPr lang="en-US" altLang="en-US"/>
              <a:pPr/>
              <a:t>‹#›</a:t>
            </a:fld>
            <a:endParaRPr lang="en-US" altLang="en-US"/>
          </a:p>
        </p:txBody>
      </p:sp>
    </p:spTree>
    <p:extLst>
      <p:ext uri="{BB962C8B-B14F-4D97-AF65-F5344CB8AC3E}">
        <p14:creationId xmlns:p14="http://schemas.microsoft.com/office/powerpoint/2010/main" val="3936619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715A-DB6C-806B-6E66-5F0731ADFC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FB7DD4-81AA-6BEB-A384-B7267AC4633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135AEC-FD3A-65AF-24D2-603A7BEBFE7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BACE7A4-68A9-C44D-87BF-BC4E6DF95848}"/>
              </a:ext>
            </a:extLst>
          </p:cNvPr>
          <p:cNvSpPr>
            <a:spLocks noGrp="1"/>
          </p:cNvSpPr>
          <p:nvPr>
            <p:ph type="sldNum" sz="quarter" idx="12"/>
          </p:nvPr>
        </p:nvSpPr>
        <p:spPr/>
        <p:txBody>
          <a:bodyPr/>
          <a:lstStyle>
            <a:lvl1pPr>
              <a:defRPr/>
            </a:lvl1pPr>
          </a:lstStyle>
          <a:p>
            <a:fld id="{1EEE77C8-9CE6-413B-9D41-F296B21A150C}" type="slidenum">
              <a:rPr lang="en-US" altLang="en-US"/>
              <a:pPr/>
              <a:t>‹#›</a:t>
            </a:fld>
            <a:endParaRPr lang="en-US" altLang="en-US"/>
          </a:p>
        </p:txBody>
      </p:sp>
    </p:spTree>
    <p:extLst>
      <p:ext uri="{BB962C8B-B14F-4D97-AF65-F5344CB8AC3E}">
        <p14:creationId xmlns:p14="http://schemas.microsoft.com/office/powerpoint/2010/main" val="2664637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5C393-86DD-7676-3C7B-0693FAF33AB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96272B6-171C-0595-AF08-548AA91726D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455178D-3B5F-4AC6-3B04-81C5DBF83014}"/>
              </a:ext>
            </a:extLst>
          </p:cNvPr>
          <p:cNvSpPr>
            <a:spLocks noGrp="1"/>
          </p:cNvSpPr>
          <p:nvPr>
            <p:ph type="sldNum" sz="quarter" idx="12"/>
          </p:nvPr>
        </p:nvSpPr>
        <p:spPr/>
        <p:txBody>
          <a:bodyPr/>
          <a:lstStyle>
            <a:lvl1pPr>
              <a:defRPr/>
            </a:lvl1pPr>
          </a:lstStyle>
          <a:p>
            <a:fld id="{D3506115-A4DA-4CA5-9C92-9EE83F74A432}" type="slidenum">
              <a:rPr lang="en-US" altLang="en-US"/>
              <a:pPr/>
              <a:t>‹#›</a:t>
            </a:fld>
            <a:endParaRPr lang="en-US" altLang="en-US"/>
          </a:p>
        </p:txBody>
      </p:sp>
    </p:spTree>
    <p:extLst>
      <p:ext uri="{BB962C8B-B14F-4D97-AF65-F5344CB8AC3E}">
        <p14:creationId xmlns:p14="http://schemas.microsoft.com/office/powerpoint/2010/main" val="2803528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3BC0C-1FEE-51EA-DD5D-A304B6F7A1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C26ABD-321C-0B43-91EB-E949926D5DB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24A085-C353-5F3E-528C-5050A59575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6950F-506E-ACF2-FB6E-25E739B173D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C23DE64-2385-D36B-AF97-9BE26C6F7BB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35582E4-3406-4665-CE27-D06B32D40A9C}"/>
              </a:ext>
            </a:extLst>
          </p:cNvPr>
          <p:cNvSpPr>
            <a:spLocks noGrp="1"/>
          </p:cNvSpPr>
          <p:nvPr>
            <p:ph type="sldNum" sz="quarter" idx="12"/>
          </p:nvPr>
        </p:nvSpPr>
        <p:spPr/>
        <p:txBody>
          <a:bodyPr/>
          <a:lstStyle>
            <a:lvl1pPr>
              <a:defRPr/>
            </a:lvl1pPr>
          </a:lstStyle>
          <a:p>
            <a:fld id="{28597C9A-6AB8-40F2-B4FC-81420B19D46E}" type="slidenum">
              <a:rPr lang="en-US" altLang="en-US"/>
              <a:pPr/>
              <a:t>‹#›</a:t>
            </a:fld>
            <a:endParaRPr lang="en-US" altLang="en-US"/>
          </a:p>
        </p:txBody>
      </p:sp>
    </p:spTree>
    <p:extLst>
      <p:ext uri="{BB962C8B-B14F-4D97-AF65-F5344CB8AC3E}">
        <p14:creationId xmlns:p14="http://schemas.microsoft.com/office/powerpoint/2010/main" val="5810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70F1-F15E-7B7A-03D6-27C14AB6A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858CF-7573-E588-0F57-AAA2E860AC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480B1-7A2B-25E4-9C5B-986346CAEE0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28CBF3D-39B1-102E-1E9E-01BC10651F5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9FEE6D-FB27-FC2C-F272-A26D34F23576}"/>
              </a:ext>
            </a:extLst>
          </p:cNvPr>
          <p:cNvSpPr>
            <a:spLocks noGrp="1"/>
          </p:cNvSpPr>
          <p:nvPr>
            <p:ph type="sldNum" sz="quarter" idx="12"/>
          </p:nvPr>
        </p:nvSpPr>
        <p:spPr/>
        <p:txBody>
          <a:bodyPr/>
          <a:lstStyle>
            <a:lvl1pPr>
              <a:defRPr/>
            </a:lvl1pPr>
          </a:lstStyle>
          <a:p>
            <a:fld id="{54585077-9279-41F1-B18E-38DD620D7199}" type="slidenum">
              <a:rPr lang="en-US" altLang="en-US"/>
              <a:pPr/>
              <a:t>‹#›</a:t>
            </a:fld>
            <a:endParaRPr lang="en-US" altLang="en-US"/>
          </a:p>
        </p:txBody>
      </p:sp>
    </p:spTree>
    <p:extLst>
      <p:ext uri="{BB962C8B-B14F-4D97-AF65-F5344CB8AC3E}">
        <p14:creationId xmlns:p14="http://schemas.microsoft.com/office/powerpoint/2010/main" val="164083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EC22-5AE2-329F-08DC-491444A4A0D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FC0EB-020E-6696-F5B7-69AC216671E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374E24-0B00-DA88-44C8-C1FFB77392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150490-A700-6763-A5FB-09778789127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8043ACF-2E9B-9A33-0EF4-6027768A24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8DB502-681B-5E64-5CF2-D3A0450D352A}"/>
              </a:ext>
            </a:extLst>
          </p:cNvPr>
          <p:cNvSpPr>
            <a:spLocks noGrp="1"/>
          </p:cNvSpPr>
          <p:nvPr>
            <p:ph type="sldNum" sz="quarter" idx="12"/>
          </p:nvPr>
        </p:nvSpPr>
        <p:spPr/>
        <p:txBody>
          <a:bodyPr/>
          <a:lstStyle>
            <a:lvl1pPr>
              <a:defRPr/>
            </a:lvl1pPr>
          </a:lstStyle>
          <a:p>
            <a:fld id="{D09193F0-F155-4FD3-B146-3C893ADB104A}" type="slidenum">
              <a:rPr lang="en-US" altLang="en-US"/>
              <a:pPr/>
              <a:t>‹#›</a:t>
            </a:fld>
            <a:endParaRPr lang="en-US" altLang="en-US"/>
          </a:p>
        </p:txBody>
      </p:sp>
    </p:spTree>
    <p:extLst>
      <p:ext uri="{BB962C8B-B14F-4D97-AF65-F5344CB8AC3E}">
        <p14:creationId xmlns:p14="http://schemas.microsoft.com/office/powerpoint/2010/main" val="320135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AA2-11AB-A9D0-3A4B-A60655864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11628-88E0-C6C0-558F-2D115174AA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7CD0A-443E-D640-19AE-432EE650B5C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09AEFB-7937-71B5-36BC-34948CDD784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4C30055-7D54-845F-5963-D41C80920202}"/>
              </a:ext>
            </a:extLst>
          </p:cNvPr>
          <p:cNvSpPr>
            <a:spLocks noGrp="1"/>
          </p:cNvSpPr>
          <p:nvPr>
            <p:ph type="sldNum" sz="quarter" idx="12"/>
          </p:nvPr>
        </p:nvSpPr>
        <p:spPr/>
        <p:txBody>
          <a:bodyPr/>
          <a:lstStyle>
            <a:lvl1pPr>
              <a:defRPr/>
            </a:lvl1pPr>
          </a:lstStyle>
          <a:p>
            <a:fld id="{5D08EB53-97BF-4B8A-BD23-51514F9618D2}" type="slidenum">
              <a:rPr lang="en-US" altLang="en-US"/>
              <a:pPr/>
              <a:t>‹#›</a:t>
            </a:fld>
            <a:endParaRPr lang="en-US" altLang="en-US"/>
          </a:p>
        </p:txBody>
      </p:sp>
    </p:spTree>
    <p:extLst>
      <p:ext uri="{BB962C8B-B14F-4D97-AF65-F5344CB8AC3E}">
        <p14:creationId xmlns:p14="http://schemas.microsoft.com/office/powerpoint/2010/main" val="4092634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FF1AE4-6F1B-7B2B-7412-D5C7B4FA7E5E}"/>
              </a:ext>
            </a:extLst>
          </p:cNvPr>
          <p:cNvSpPr>
            <a:spLocks noGrp="1"/>
          </p:cNvSpPr>
          <p:nvPr>
            <p:ph type="title" orient="vert"/>
          </p:nvPr>
        </p:nvSpPr>
        <p:spPr>
          <a:xfrm>
            <a:off x="7562850" y="152400"/>
            <a:ext cx="1352550" cy="594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49AE2A-2198-FEC6-FE17-0510AF0262F9}"/>
              </a:ext>
            </a:extLst>
          </p:cNvPr>
          <p:cNvSpPr>
            <a:spLocks noGrp="1"/>
          </p:cNvSpPr>
          <p:nvPr>
            <p:ph type="body" orient="vert" idx="1"/>
          </p:nvPr>
        </p:nvSpPr>
        <p:spPr>
          <a:xfrm>
            <a:off x="3505200" y="152400"/>
            <a:ext cx="39052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8F4D1-A0AB-1364-C479-DA80FAE89B4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7B5BD2F-44EA-297A-0A49-C7DCFE8278F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601C0E-1C9A-8176-687A-D3DCBD3E0D54}"/>
              </a:ext>
            </a:extLst>
          </p:cNvPr>
          <p:cNvSpPr>
            <a:spLocks noGrp="1"/>
          </p:cNvSpPr>
          <p:nvPr>
            <p:ph type="sldNum" sz="quarter" idx="12"/>
          </p:nvPr>
        </p:nvSpPr>
        <p:spPr/>
        <p:txBody>
          <a:bodyPr/>
          <a:lstStyle>
            <a:lvl1pPr>
              <a:defRPr/>
            </a:lvl1pPr>
          </a:lstStyle>
          <a:p>
            <a:fld id="{B80F7EB1-2CFD-4F8D-99CF-1E4961786E59}" type="slidenum">
              <a:rPr lang="en-US" altLang="en-US"/>
              <a:pPr/>
              <a:t>‹#›</a:t>
            </a:fld>
            <a:endParaRPr lang="en-US" altLang="en-US"/>
          </a:p>
        </p:txBody>
      </p:sp>
    </p:spTree>
    <p:extLst>
      <p:ext uri="{BB962C8B-B14F-4D97-AF65-F5344CB8AC3E}">
        <p14:creationId xmlns:p14="http://schemas.microsoft.com/office/powerpoint/2010/main" val="619719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3389-545C-14CA-0DB6-D2481676C1A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9447B4-EFB4-8A5A-E6B7-DF78FF552D9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B07457-657C-D0E3-76A6-B998DE7A86E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CA6879-B40F-0CB3-C4A9-1E0B96839EC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04AA11-599B-6DB2-0ABB-02C387E4D145}"/>
              </a:ext>
            </a:extLst>
          </p:cNvPr>
          <p:cNvSpPr>
            <a:spLocks noGrp="1"/>
          </p:cNvSpPr>
          <p:nvPr>
            <p:ph type="sldNum" sz="quarter" idx="12"/>
          </p:nvPr>
        </p:nvSpPr>
        <p:spPr/>
        <p:txBody>
          <a:bodyPr/>
          <a:lstStyle>
            <a:lvl1pPr>
              <a:defRPr/>
            </a:lvl1pPr>
          </a:lstStyle>
          <a:p>
            <a:fld id="{E3422B6F-2507-4627-96AB-ECC14C2063CB}" type="slidenum">
              <a:rPr lang="en-US" altLang="en-US"/>
              <a:pPr/>
              <a:t>‹#›</a:t>
            </a:fld>
            <a:endParaRPr lang="en-US" altLang="en-US"/>
          </a:p>
        </p:txBody>
      </p:sp>
    </p:spTree>
    <p:extLst>
      <p:ext uri="{BB962C8B-B14F-4D97-AF65-F5344CB8AC3E}">
        <p14:creationId xmlns:p14="http://schemas.microsoft.com/office/powerpoint/2010/main" val="4018892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22F0-2311-22C3-E5A2-56FA45D9DB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41EA65-25D8-CF18-4000-7C4C26772C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5BC3A-25A2-229F-D5A3-4B8FD28C85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351548-A471-1FDD-7582-A18CB24CF8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17EF34-D6D6-DAA0-2F82-BB1A5905151D}"/>
              </a:ext>
            </a:extLst>
          </p:cNvPr>
          <p:cNvSpPr>
            <a:spLocks noGrp="1"/>
          </p:cNvSpPr>
          <p:nvPr>
            <p:ph type="sldNum" sz="quarter" idx="12"/>
          </p:nvPr>
        </p:nvSpPr>
        <p:spPr/>
        <p:txBody>
          <a:bodyPr/>
          <a:lstStyle>
            <a:lvl1pPr>
              <a:defRPr/>
            </a:lvl1pPr>
          </a:lstStyle>
          <a:p>
            <a:fld id="{21D94202-EE0C-4174-BC76-1935A022E88A}" type="slidenum">
              <a:rPr lang="en-US" altLang="en-US"/>
              <a:pPr/>
              <a:t>‹#›</a:t>
            </a:fld>
            <a:endParaRPr lang="en-US" altLang="en-US"/>
          </a:p>
        </p:txBody>
      </p:sp>
    </p:spTree>
    <p:extLst>
      <p:ext uri="{BB962C8B-B14F-4D97-AF65-F5344CB8AC3E}">
        <p14:creationId xmlns:p14="http://schemas.microsoft.com/office/powerpoint/2010/main" val="3607711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D717-9B5D-21CE-948B-C7B76B2154C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EC4E2-E78A-D140-C676-4257E0A7E45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2D0B149-C9D0-E13B-DE87-B782F12A72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FF8F4C-6EB0-7BAD-7024-CB92C6C249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18ACF00-3F94-538E-EEE9-F643EEDB2622}"/>
              </a:ext>
            </a:extLst>
          </p:cNvPr>
          <p:cNvSpPr>
            <a:spLocks noGrp="1"/>
          </p:cNvSpPr>
          <p:nvPr>
            <p:ph type="sldNum" sz="quarter" idx="12"/>
          </p:nvPr>
        </p:nvSpPr>
        <p:spPr/>
        <p:txBody>
          <a:bodyPr/>
          <a:lstStyle>
            <a:lvl1pPr>
              <a:defRPr/>
            </a:lvl1pPr>
          </a:lstStyle>
          <a:p>
            <a:fld id="{650650B4-9323-4057-BA6D-86262D202039}" type="slidenum">
              <a:rPr lang="en-US" altLang="en-US"/>
              <a:pPr/>
              <a:t>‹#›</a:t>
            </a:fld>
            <a:endParaRPr lang="en-US" altLang="en-US"/>
          </a:p>
        </p:txBody>
      </p:sp>
    </p:spTree>
    <p:extLst>
      <p:ext uri="{BB962C8B-B14F-4D97-AF65-F5344CB8AC3E}">
        <p14:creationId xmlns:p14="http://schemas.microsoft.com/office/powerpoint/2010/main" val="2099504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D7BD-B7BE-6351-E907-E3D0A2B8B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D2B38-B82C-B1D5-8641-D35A1F64481F}"/>
              </a:ext>
            </a:extLst>
          </p:cNvPr>
          <p:cNvSpPr>
            <a:spLocks noGrp="1"/>
          </p:cNvSpPr>
          <p:nvPr>
            <p:ph sz="half" idx="1"/>
          </p:nvPr>
        </p:nvSpPr>
        <p:spPr>
          <a:xfrm>
            <a:off x="3505200" y="914400"/>
            <a:ext cx="26289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AD3F4-8F42-EC0A-4DFE-180F6ABBF278}"/>
              </a:ext>
            </a:extLst>
          </p:cNvPr>
          <p:cNvSpPr>
            <a:spLocks noGrp="1"/>
          </p:cNvSpPr>
          <p:nvPr>
            <p:ph sz="half" idx="2"/>
          </p:nvPr>
        </p:nvSpPr>
        <p:spPr>
          <a:xfrm>
            <a:off x="6286500" y="914400"/>
            <a:ext cx="26289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26F7E-9B08-C272-E51B-681C55D611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D663B4A-F98D-6758-6C44-C3A3BD9C00D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0CC4072-3AC9-1AA8-D430-E5F8611BA7A3}"/>
              </a:ext>
            </a:extLst>
          </p:cNvPr>
          <p:cNvSpPr>
            <a:spLocks noGrp="1"/>
          </p:cNvSpPr>
          <p:nvPr>
            <p:ph type="sldNum" sz="quarter" idx="12"/>
          </p:nvPr>
        </p:nvSpPr>
        <p:spPr/>
        <p:txBody>
          <a:bodyPr/>
          <a:lstStyle>
            <a:lvl1pPr>
              <a:defRPr/>
            </a:lvl1pPr>
          </a:lstStyle>
          <a:p>
            <a:fld id="{E816B855-0FAF-4645-B309-9C7286F32C4E}" type="slidenum">
              <a:rPr lang="en-US" altLang="en-US"/>
              <a:pPr/>
              <a:t>‹#›</a:t>
            </a:fld>
            <a:endParaRPr lang="en-US" altLang="en-US"/>
          </a:p>
        </p:txBody>
      </p:sp>
    </p:spTree>
    <p:extLst>
      <p:ext uri="{BB962C8B-B14F-4D97-AF65-F5344CB8AC3E}">
        <p14:creationId xmlns:p14="http://schemas.microsoft.com/office/powerpoint/2010/main" val="566514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6740-F48B-DC2A-6C80-75182A993B6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45DC1-356F-1276-0156-66F6C8DAA1B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9A32FD-61E5-80A1-3B30-A37503D5019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E88D1-CE93-A72E-1127-E88236E100B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D37B11-98C2-A8E0-5748-D6D657889AD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BD5D2-3000-605D-F9D0-690F1E1A4D5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8BBD921-B7EB-9EFA-851C-D4291EA2E7D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B184471-B784-9D9A-4FF1-6C1A8972B1D1}"/>
              </a:ext>
            </a:extLst>
          </p:cNvPr>
          <p:cNvSpPr>
            <a:spLocks noGrp="1"/>
          </p:cNvSpPr>
          <p:nvPr>
            <p:ph type="sldNum" sz="quarter" idx="12"/>
          </p:nvPr>
        </p:nvSpPr>
        <p:spPr/>
        <p:txBody>
          <a:bodyPr/>
          <a:lstStyle>
            <a:lvl1pPr>
              <a:defRPr/>
            </a:lvl1pPr>
          </a:lstStyle>
          <a:p>
            <a:fld id="{734AADA0-421D-4601-8F68-60E0E5EB505F}" type="slidenum">
              <a:rPr lang="en-US" altLang="en-US"/>
              <a:pPr/>
              <a:t>‹#›</a:t>
            </a:fld>
            <a:endParaRPr lang="en-US" altLang="en-US"/>
          </a:p>
        </p:txBody>
      </p:sp>
    </p:spTree>
    <p:extLst>
      <p:ext uri="{BB962C8B-B14F-4D97-AF65-F5344CB8AC3E}">
        <p14:creationId xmlns:p14="http://schemas.microsoft.com/office/powerpoint/2010/main" val="148353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D5F8-08DB-5B9D-3BFE-D56002F252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8599A-3D8A-160B-A280-413072D6694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A0526FB-43D2-88C4-69A0-ED7C7117F0D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E3134B2-B76F-3ED4-A648-29F49D72DA4E}"/>
              </a:ext>
            </a:extLst>
          </p:cNvPr>
          <p:cNvSpPr>
            <a:spLocks noGrp="1"/>
          </p:cNvSpPr>
          <p:nvPr>
            <p:ph type="sldNum" sz="quarter" idx="12"/>
          </p:nvPr>
        </p:nvSpPr>
        <p:spPr/>
        <p:txBody>
          <a:bodyPr/>
          <a:lstStyle>
            <a:lvl1pPr>
              <a:defRPr/>
            </a:lvl1pPr>
          </a:lstStyle>
          <a:p>
            <a:fld id="{59A42874-5620-465A-871B-67968794E0FC}" type="slidenum">
              <a:rPr lang="en-US" altLang="en-US"/>
              <a:pPr/>
              <a:t>‹#›</a:t>
            </a:fld>
            <a:endParaRPr lang="en-US" altLang="en-US"/>
          </a:p>
        </p:txBody>
      </p:sp>
    </p:spTree>
    <p:extLst>
      <p:ext uri="{BB962C8B-B14F-4D97-AF65-F5344CB8AC3E}">
        <p14:creationId xmlns:p14="http://schemas.microsoft.com/office/powerpoint/2010/main" val="549089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3E98DF-8F26-294D-D5F5-3BBD70A6625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3DB1A4F-E911-DB74-70F0-1385B0719E5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5FABFB4-27DC-968C-BDB3-6E8C4F4C0842}"/>
              </a:ext>
            </a:extLst>
          </p:cNvPr>
          <p:cNvSpPr>
            <a:spLocks noGrp="1"/>
          </p:cNvSpPr>
          <p:nvPr>
            <p:ph type="sldNum" sz="quarter" idx="12"/>
          </p:nvPr>
        </p:nvSpPr>
        <p:spPr/>
        <p:txBody>
          <a:bodyPr/>
          <a:lstStyle>
            <a:lvl1pPr>
              <a:defRPr/>
            </a:lvl1pPr>
          </a:lstStyle>
          <a:p>
            <a:fld id="{1324BABA-9C20-449A-943B-AF1FA915641E}" type="slidenum">
              <a:rPr lang="en-US" altLang="en-US"/>
              <a:pPr/>
              <a:t>‹#›</a:t>
            </a:fld>
            <a:endParaRPr lang="en-US" altLang="en-US"/>
          </a:p>
        </p:txBody>
      </p:sp>
    </p:spTree>
    <p:extLst>
      <p:ext uri="{BB962C8B-B14F-4D97-AF65-F5344CB8AC3E}">
        <p14:creationId xmlns:p14="http://schemas.microsoft.com/office/powerpoint/2010/main" val="223971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A6915-637F-7844-3217-9E58BDA028F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6A6EDB-9F8C-0FD3-2E64-7A6480610E5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60B7C22-AE1C-68A1-4DE6-38D099FBC5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0AB6321-EE4C-CE24-7BD4-EC7D35502D9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0C503A-C7C8-6546-04A8-2C819477CE6D}"/>
              </a:ext>
            </a:extLst>
          </p:cNvPr>
          <p:cNvSpPr>
            <a:spLocks noGrp="1"/>
          </p:cNvSpPr>
          <p:nvPr>
            <p:ph type="sldNum" sz="quarter" idx="12"/>
          </p:nvPr>
        </p:nvSpPr>
        <p:spPr/>
        <p:txBody>
          <a:bodyPr/>
          <a:lstStyle>
            <a:lvl1pPr>
              <a:defRPr/>
            </a:lvl1pPr>
          </a:lstStyle>
          <a:p>
            <a:fld id="{DB5418A6-D60A-4460-97CC-84166F743E36}" type="slidenum">
              <a:rPr lang="en-US" altLang="en-US"/>
              <a:pPr/>
              <a:t>‹#›</a:t>
            </a:fld>
            <a:endParaRPr lang="en-US" altLang="en-US"/>
          </a:p>
        </p:txBody>
      </p:sp>
    </p:spTree>
    <p:extLst>
      <p:ext uri="{BB962C8B-B14F-4D97-AF65-F5344CB8AC3E}">
        <p14:creationId xmlns:p14="http://schemas.microsoft.com/office/powerpoint/2010/main" val="3064921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BA8E-86E2-F66E-B299-068B13954DA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DB5803-44BF-6719-7053-53EAC53AE9D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C402E5-AF43-14BB-3567-4D3675C28B2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A1DAA-E12F-7E9D-AF5B-E4FF16E4BD8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D4F9363-561C-911D-86EA-A9E79C4643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E59E980-C9C5-773F-C43B-0E512835F35A}"/>
              </a:ext>
            </a:extLst>
          </p:cNvPr>
          <p:cNvSpPr>
            <a:spLocks noGrp="1"/>
          </p:cNvSpPr>
          <p:nvPr>
            <p:ph type="sldNum" sz="quarter" idx="12"/>
          </p:nvPr>
        </p:nvSpPr>
        <p:spPr/>
        <p:txBody>
          <a:bodyPr/>
          <a:lstStyle>
            <a:lvl1pPr>
              <a:defRPr/>
            </a:lvl1pPr>
          </a:lstStyle>
          <a:p>
            <a:fld id="{B0258F7E-5380-434E-9F6D-1B990F166B70}" type="slidenum">
              <a:rPr lang="en-US" altLang="en-US"/>
              <a:pPr/>
              <a:t>‹#›</a:t>
            </a:fld>
            <a:endParaRPr lang="en-US" altLang="en-US"/>
          </a:p>
        </p:txBody>
      </p:sp>
    </p:spTree>
    <p:extLst>
      <p:ext uri="{BB962C8B-B14F-4D97-AF65-F5344CB8AC3E}">
        <p14:creationId xmlns:p14="http://schemas.microsoft.com/office/powerpoint/2010/main" val="1008474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8711-534C-23EB-8C45-2D18B52F6E1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5A3241-AF15-A84B-CE3D-046AF922F8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BF28A8-02FA-897A-4DFC-9A4B0B42825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588C9-7595-CDCD-3BB6-ABDAF38B76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C88BCAF-37CD-2125-D90F-9C5E79039AE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BF6E7D-A0EF-E8D6-B794-A4C4DBEABF79}"/>
              </a:ext>
            </a:extLst>
          </p:cNvPr>
          <p:cNvSpPr>
            <a:spLocks noGrp="1"/>
          </p:cNvSpPr>
          <p:nvPr>
            <p:ph type="sldNum" sz="quarter" idx="12"/>
          </p:nvPr>
        </p:nvSpPr>
        <p:spPr/>
        <p:txBody>
          <a:bodyPr/>
          <a:lstStyle>
            <a:lvl1pPr>
              <a:defRPr/>
            </a:lvl1pPr>
          </a:lstStyle>
          <a:p>
            <a:fld id="{B348F2E3-BFFF-476E-92C0-C27D10E8F3E4}" type="slidenum">
              <a:rPr lang="en-US" altLang="en-US"/>
              <a:pPr/>
              <a:t>‹#›</a:t>
            </a:fld>
            <a:endParaRPr lang="en-US" altLang="en-US"/>
          </a:p>
        </p:txBody>
      </p:sp>
    </p:spTree>
    <p:extLst>
      <p:ext uri="{BB962C8B-B14F-4D97-AF65-F5344CB8AC3E}">
        <p14:creationId xmlns:p14="http://schemas.microsoft.com/office/powerpoint/2010/main" val="2638240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408C-3E6E-B13A-8801-4FA020906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3EB2FD-C791-C4E2-B94B-385C55EBD0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10DBE-B7C8-A9B8-A8C2-946DC8B09A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3EC50CD-608A-7334-89D8-0716C79E48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B781E3-CE3C-2511-5834-F308E049FE7B}"/>
              </a:ext>
            </a:extLst>
          </p:cNvPr>
          <p:cNvSpPr>
            <a:spLocks noGrp="1"/>
          </p:cNvSpPr>
          <p:nvPr>
            <p:ph type="sldNum" sz="quarter" idx="12"/>
          </p:nvPr>
        </p:nvSpPr>
        <p:spPr/>
        <p:txBody>
          <a:bodyPr/>
          <a:lstStyle>
            <a:lvl1pPr>
              <a:defRPr/>
            </a:lvl1pPr>
          </a:lstStyle>
          <a:p>
            <a:fld id="{1C8DDA25-5556-45F7-BD1F-ABE95FA57AA1}" type="slidenum">
              <a:rPr lang="en-US" altLang="en-US"/>
              <a:pPr/>
              <a:t>‹#›</a:t>
            </a:fld>
            <a:endParaRPr lang="en-US" altLang="en-US"/>
          </a:p>
        </p:txBody>
      </p:sp>
    </p:spTree>
    <p:extLst>
      <p:ext uri="{BB962C8B-B14F-4D97-AF65-F5344CB8AC3E}">
        <p14:creationId xmlns:p14="http://schemas.microsoft.com/office/powerpoint/2010/main" val="4289503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5936CA-8F4E-229D-7506-3BFEFA88E748}"/>
              </a:ext>
            </a:extLst>
          </p:cNvPr>
          <p:cNvSpPr>
            <a:spLocks noGrp="1"/>
          </p:cNvSpPr>
          <p:nvPr>
            <p:ph type="title" orient="vert"/>
          </p:nvPr>
        </p:nvSpPr>
        <p:spPr>
          <a:xfrm>
            <a:off x="7562850" y="152400"/>
            <a:ext cx="1352550" cy="59436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DF5191-4D61-0E25-4C14-0B1B8AE02901}"/>
              </a:ext>
            </a:extLst>
          </p:cNvPr>
          <p:cNvSpPr>
            <a:spLocks noGrp="1"/>
          </p:cNvSpPr>
          <p:nvPr>
            <p:ph type="body" orient="vert" idx="1"/>
          </p:nvPr>
        </p:nvSpPr>
        <p:spPr>
          <a:xfrm>
            <a:off x="3505200" y="152400"/>
            <a:ext cx="39052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9D7D5-B416-F43E-7D42-B901087133B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0C82D72-3A68-CBD3-C36C-2E79F2E1DE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908995-79BB-CC4B-53F3-417702A502D0}"/>
              </a:ext>
            </a:extLst>
          </p:cNvPr>
          <p:cNvSpPr>
            <a:spLocks noGrp="1"/>
          </p:cNvSpPr>
          <p:nvPr>
            <p:ph type="sldNum" sz="quarter" idx="12"/>
          </p:nvPr>
        </p:nvSpPr>
        <p:spPr/>
        <p:txBody>
          <a:bodyPr/>
          <a:lstStyle>
            <a:lvl1pPr>
              <a:defRPr/>
            </a:lvl1pPr>
          </a:lstStyle>
          <a:p>
            <a:fld id="{012E2705-1D29-4733-A9B8-2AA31D54C41B}" type="slidenum">
              <a:rPr lang="en-US" altLang="en-US"/>
              <a:pPr/>
              <a:t>‹#›</a:t>
            </a:fld>
            <a:endParaRPr lang="en-US" altLang="en-US"/>
          </a:p>
        </p:txBody>
      </p:sp>
    </p:spTree>
    <p:extLst>
      <p:ext uri="{BB962C8B-B14F-4D97-AF65-F5344CB8AC3E}">
        <p14:creationId xmlns:p14="http://schemas.microsoft.com/office/powerpoint/2010/main" val="314565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BC47-C486-7335-25B2-68AA9216F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DED8BF-77A8-B0F1-FA0E-49CD117CE0BB}"/>
              </a:ext>
            </a:extLst>
          </p:cNvPr>
          <p:cNvSpPr>
            <a:spLocks noGrp="1"/>
          </p:cNvSpPr>
          <p:nvPr>
            <p:ph sz="half" idx="1"/>
          </p:nvPr>
        </p:nvSpPr>
        <p:spPr>
          <a:xfrm>
            <a:off x="3505200" y="1143000"/>
            <a:ext cx="26289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215779-ADF4-FD1C-EB6A-2C5356C55EC8}"/>
              </a:ext>
            </a:extLst>
          </p:cNvPr>
          <p:cNvSpPr>
            <a:spLocks noGrp="1"/>
          </p:cNvSpPr>
          <p:nvPr>
            <p:ph sz="half" idx="2"/>
          </p:nvPr>
        </p:nvSpPr>
        <p:spPr>
          <a:xfrm>
            <a:off x="6286500" y="1143000"/>
            <a:ext cx="26289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E12033-D308-13BE-875A-836C808F1B2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BB9DDE-4765-0309-129D-3CA21FB9C7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1F2442-D814-9930-F22D-1E29CE7FFE21}"/>
              </a:ext>
            </a:extLst>
          </p:cNvPr>
          <p:cNvSpPr>
            <a:spLocks noGrp="1"/>
          </p:cNvSpPr>
          <p:nvPr>
            <p:ph type="sldNum" sz="quarter" idx="12"/>
          </p:nvPr>
        </p:nvSpPr>
        <p:spPr/>
        <p:txBody>
          <a:bodyPr/>
          <a:lstStyle>
            <a:lvl1pPr>
              <a:defRPr/>
            </a:lvl1pPr>
          </a:lstStyle>
          <a:p>
            <a:fld id="{5173705B-B5EF-434D-AB90-3A2E2527D675}" type="slidenum">
              <a:rPr lang="en-US" altLang="en-US"/>
              <a:pPr/>
              <a:t>‹#›</a:t>
            </a:fld>
            <a:endParaRPr lang="en-US" altLang="en-US"/>
          </a:p>
        </p:txBody>
      </p:sp>
    </p:spTree>
    <p:extLst>
      <p:ext uri="{BB962C8B-B14F-4D97-AF65-F5344CB8AC3E}">
        <p14:creationId xmlns:p14="http://schemas.microsoft.com/office/powerpoint/2010/main" val="32055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677D-CA48-EB6F-711B-B9BF26AC376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C556A-B3BE-E320-5368-1D49C4AAFED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D2C9CD-6B24-7B81-4406-9173442312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3E364-3FAC-5D26-FD3D-CD344008673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2D3815-2DBD-2F71-4788-19358C24821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177A6-7213-A880-A0D5-15E0496E1B2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B232AD8-911B-1BB1-476F-E1A3DEC1659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7F5AA59-7778-5A95-0E8F-DB858BA49B08}"/>
              </a:ext>
            </a:extLst>
          </p:cNvPr>
          <p:cNvSpPr>
            <a:spLocks noGrp="1"/>
          </p:cNvSpPr>
          <p:nvPr>
            <p:ph type="sldNum" sz="quarter" idx="12"/>
          </p:nvPr>
        </p:nvSpPr>
        <p:spPr/>
        <p:txBody>
          <a:bodyPr/>
          <a:lstStyle>
            <a:lvl1pPr>
              <a:defRPr/>
            </a:lvl1pPr>
          </a:lstStyle>
          <a:p>
            <a:fld id="{0E730B12-E7E1-4FA9-BEBC-363556F6C6BD}" type="slidenum">
              <a:rPr lang="en-US" altLang="en-US"/>
              <a:pPr/>
              <a:t>‹#›</a:t>
            </a:fld>
            <a:endParaRPr lang="en-US" altLang="en-US"/>
          </a:p>
        </p:txBody>
      </p:sp>
    </p:spTree>
    <p:extLst>
      <p:ext uri="{BB962C8B-B14F-4D97-AF65-F5344CB8AC3E}">
        <p14:creationId xmlns:p14="http://schemas.microsoft.com/office/powerpoint/2010/main" val="159694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4A05-E98E-43D2-7AAE-D64130A994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52D2BD-93EB-4C54-2F65-F27E391C2C0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A4433B2-0463-02B2-1421-5FC43E56B17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058786D-60F2-E7B8-9F4C-8749423999AD}"/>
              </a:ext>
            </a:extLst>
          </p:cNvPr>
          <p:cNvSpPr>
            <a:spLocks noGrp="1"/>
          </p:cNvSpPr>
          <p:nvPr>
            <p:ph type="sldNum" sz="quarter" idx="12"/>
          </p:nvPr>
        </p:nvSpPr>
        <p:spPr/>
        <p:txBody>
          <a:bodyPr/>
          <a:lstStyle>
            <a:lvl1pPr>
              <a:defRPr/>
            </a:lvl1pPr>
          </a:lstStyle>
          <a:p>
            <a:fld id="{46CD84D9-4E13-40B5-AB2E-C4C398BF1C7D}" type="slidenum">
              <a:rPr lang="en-US" altLang="en-US"/>
              <a:pPr/>
              <a:t>‹#›</a:t>
            </a:fld>
            <a:endParaRPr lang="en-US" altLang="en-US"/>
          </a:p>
        </p:txBody>
      </p:sp>
    </p:spTree>
    <p:extLst>
      <p:ext uri="{BB962C8B-B14F-4D97-AF65-F5344CB8AC3E}">
        <p14:creationId xmlns:p14="http://schemas.microsoft.com/office/powerpoint/2010/main" val="102093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DA409-0B5B-2589-0855-5B3302DF3B3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78ED041-732D-1CAD-328F-E6394F8370C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2E4B69-61F2-2418-CC5C-6397C7E58EB3}"/>
              </a:ext>
            </a:extLst>
          </p:cNvPr>
          <p:cNvSpPr>
            <a:spLocks noGrp="1"/>
          </p:cNvSpPr>
          <p:nvPr>
            <p:ph type="sldNum" sz="quarter" idx="12"/>
          </p:nvPr>
        </p:nvSpPr>
        <p:spPr/>
        <p:txBody>
          <a:bodyPr/>
          <a:lstStyle>
            <a:lvl1pPr>
              <a:defRPr/>
            </a:lvl1pPr>
          </a:lstStyle>
          <a:p>
            <a:fld id="{04DF4E57-FBF3-445F-ABB7-34B2AB7260E0}" type="slidenum">
              <a:rPr lang="en-US" altLang="en-US"/>
              <a:pPr/>
              <a:t>‹#›</a:t>
            </a:fld>
            <a:endParaRPr lang="en-US" altLang="en-US"/>
          </a:p>
        </p:txBody>
      </p:sp>
    </p:spTree>
    <p:extLst>
      <p:ext uri="{BB962C8B-B14F-4D97-AF65-F5344CB8AC3E}">
        <p14:creationId xmlns:p14="http://schemas.microsoft.com/office/powerpoint/2010/main" val="2633357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B8D7-AE84-61F6-3475-0CB8DAFD9DB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A0DFF9-51A1-98C3-82F1-01B22B48CA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B482F4-7AFD-71B0-4689-6C29EE260DB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AFB7A-C5E7-12EE-773A-4A4FD76B8A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69983C-FB33-1AB7-BAC6-40A6565E46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0BCFFFA-1337-E449-EB30-91B4F4A5E8CC}"/>
              </a:ext>
            </a:extLst>
          </p:cNvPr>
          <p:cNvSpPr>
            <a:spLocks noGrp="1"/>
          </p:cNvSpPr>
          <p:nvPr>
            <p:ph type="sldNum" sz="quarter" idx="12"/>
          </p:nvPr>
        </p:nvSpPr>
        <p:spPr/>
        <p:txBody>
          <a:bodyPr/>
          <a:lstStyle>
            <a:lvl1pPr>
              <a:defRPr/>
            </a:lvl1pPr>
          </a:lstStyle>
          <a:p>
            <a:fld id="{5C581A1A-D1AF-4594-AA65-585DBE79C13C}" type="slidenum">
              <a:rPr lang="en-US" altLang="en-US"/>
              <a:pPr/>
              <a:t>‹#›</a:t>
            </a:fld>
            <a:endParaRPr lang="en-US" altLang="en-US"/>
          </a:p>
        </p:txBody>
      </p:sp>
    </p:spTree>
    <p:extLst>
      <p:ext uri="{BB962C8B-B14F-4D97-AF65-F5344CB8AC3E}">
        <p14:creationId xmlns:p14="http://schemas.microsoft.com/office/powerpoint/2010/main" val="119378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6152-9CFF-79F4-C8AB-4CA07032EF5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8E5586-3DAC-9721-1EEE-50228A6CE5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7210A-C5BD-6AAF-7518-C5E8AEA66A2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2E224-2595-60D3-EAF5-47D90344D11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A576DB-3905-B65C-414F-7F5F041B2A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3B60B7-C1EE-E55B-1DFA-E75D3DDAF38F}"/>
              </a:ext>
            </a:extLst>
          </p:cNvPr>
          <p:cNvSpPr>
            <a:spLocks noGrp="1"/>
          </p:cNvSpPr>
          <p:nvPr>
            <p:ph type="sldNum" sz="quarter" idx="12"/>
          </p:nvPr>
        </p:nvSpPr>
        <p:spPr/>
        <p:txBody>
          <a:bodyPr/>
          <a:lstStyle>
            <a:lvl1pPr>
              <a:defRPr/>
            </a:lvl1pPr>
          </a:lstStyle>
          <a:p>
            <a:fld id="{C81E95FA-30A2-456A-BCB3-0AF5D181404C}" type="slidenum">
              <a:rPr lang="en-US" altLang="en-US"/>
              <a:pPr/>
              <a:t>‹#›</a:t>
            </a:fld>
            <a:endParaRPr lang="en-US" altLang="en-US"/>
          </a:p>
        </p:txBody>
      </p:sp>
    </p:spTree>
    <p:extLst>
      <p:ext uri="{BB962C8B-B14F-4D97-AF65-F5344CB8AC3E}">
        <p14:creationId xmlns:p14="http://schemas.microsoft.com/office/powerpoint/2010/main" val="49904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control" Target="../activeX/activeX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383681-A9E7-4AD7-9A43-572010112FC6}"/>
              </a:ext>
            </a:extLst>
          </p:cNvPr>
          <p:cNvSpPr>
            <a:spLocks noGrp="1" noChangeArrowheads="1"/>
          </p:cNvSpPr>
          <p:nvPr>
            <p:ph type="title"/>
          </p:nvPr>
        </p:nvSpPr>
        <p:spPr bwMode="auto">
          <a:xfrm>
            <a:off x="3505200" y="152400"/>
            <a:ext cx="53340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0A911E5-E092-0F33-C5E2-D3CD0B890FC9}"/>
              </a:ext>
            </a:extLst>
          </p:cNvPr>
          <p:cNvSpPr>
            <a:spLocks noGrp="1" noChangeArrowheads="1"/>
          </p:cNvSpPr>
          <p:nvPr>
            <p:ph type="body" idx="1"/>
          </p:nvPr>
        </p:nvSpPr>
        <p:spPr bwMode="auto">
          <a:xfrm>
            <a:off x="3505200" y="1143000"/>
            <a:ext cx="5410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657A69F-AE4A-5C19-0492-B701B225975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39EA6517-19E3-208B-89EA-DC91F4E797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D06C993D-6846-A9C0-E5C0-03C29120EB8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613BD69-CEF7-4A27-9C4E-4CF327537CF6}" type="slidenum">
              <a:rPr lang="en-US" altLang="en-US"/>
              <a:pPr/>
              <a:t>‹#›</a:t>
            </a:fld>
            <a:endParaRPr lang="en-US" altLang="en-US"/>
          </a:p>
        </p:txBody>
      </p:sp>
    </p:spTree>
    <p:controls>
      <mc:AlternateContent xmlns:mc="http://schemas.openxmlformats.org/markup-compatibility/2006">
        <mc:Choice xmlns:v="urn:schemas-microsoft-com:vml" Requires="v">
          <p:control r:id="rId13" imgW="2514286" imgH="6857143"/>
        </mc:Choice>
        <mc:Fallback>
          <p:control r:id="rId13" imgW="2514286" imgH="6857143">
            <p:pic>
              <p:nvPicPr>
                <p:cNvPr id="1039" name="ShockwaveFlash1">
                  <a:extLst>
                    <a:ext uri="{FF2B5EF4-FFF2-40B4-BE49-F238E27FC236}">
                      <a16:creationId xmlns:a16="http://schemas.microsoft.com/office/drawing/2014/main" id="{2ECB5738-FD09-3263-9601-7D1AAAC4A2E5}"/>
                    </a:ext>
                  </a:extLst>
                </p:cNvPr>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590800" cy="6856413"/>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2800" b="1" kern="1200">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panose="020B0604020202020204" pitchFamily="34" charset="0"/>
        </a:defRPr>
      </a:lvl2pPr>
      <a:lvl3pPr algn="l" rtl="0" fontAlgn="base">
        <a:spcBef>
          <a:spcPct val="0"/>
        </a:spcBef>
        <a:spcAft>
          <a:spcPct val="0"/>
        </a:spcAft>
        <a:defRPr sz="2800" b="1">
          <a:solidFill>
            <a:schemeClr val="bg1"/>
          </a:solidFill>
          <a:latin typeface="Arial" panose="020B0604020202020204" pitchFamily="34" charset="0"/>
        </a:defRPr>
      </a:lvl3pPr>
      <a:lvl4pPr algn="l" rtl="0" fontAlgn="base">
        <a:spcBef>
          <a:spcPct val="0"/>
        </a:spcBef>
        <a:spcAft>
          <a:spcPct val="0"/>
        </a:spcAft>
        <a:defRPr sz="2800" b="1">
          <a:solidFill>
            <a:schemeClr val="bg1"/>
          </a:solidFill>
          <a:latin typeface="Arial" panose="020B0604020202020204" pitchFamily="34" charset="0"/>
        </a:defRPr>
      </a:lvl4pPr>
      <a:lvl5pPr algn="l" rtl="0" fontAlgn="base">
        <a:spcBef>
          <a:spcPct val="0"/>
        </a:spcBef>
        <a:spcAft>
          <a:spcPct val="0"/>
        </a:spcAft>
        <a:defRPr sz="2800" b="1">
          <a:solidFill>
            <a:schemeClr val="bg1"/>
          </a:solidFill>
          <a:latin typeface="Arial" panose="020B0604020202020204" pitchFamily="34" charset="0"/>
        </a:defRPr>
      </a:lvl5pPr>
      <a:lvl6pPr marL="457200" algn="l" rtl="0" fontAlgn="base">
        <a:spcBef>
          <a:spcPct val="0"/>
        </a:spcBef>
        <a:spcAft>
          <a:spcPct val="0"/>
        </a:spcAft>
        <a:defRPr sz="2800" b="1">
          <a:solidFill>
            <a:schemeClr val="bg1"/>
          </a:solidFill>
          <a:latin typeface="Arial" panose="020B0604020202020204" pitchFamily="34" charset="0"/>
        </a:defRPr>
      </a:lvl6pPr>
      <a:lvl7pPr marL="914400" algn="l" rtl="0" fontAlgn="base">
        <a:spcBef>
          <a:spcPct val="0"/>
        </a:spcBef>
        <a:spcAft>
          <a:spcPct val="0"/>
        </a:spcAft>
        <a:defRPr sz="2800" b="1">
          <a:solidFill>
            <a:schemeClr val="bg1"/>
          </a:solidFill>
          <a:latin typeface="Arial" panose="020B0604020202020204" pitchFamily="34" charset="0"/>
        </a:defRPr>
      </a:lvl7pPr>
      <a:lvl8pPr marL="1371600" algn="l" rtl="0" fontAlgn="base">
        <a:spcBef>
          <a:spcPct val="0"/>
        </a:spcBef>
        <a:spcAft>
          <a:spcPct val="0"/>
        </a:spcAft>
        <a:defRPr sz="2800" b="1">
          <a:solidFill>
            <a:schemeClr val="bg1"/>
          </a:solidFill>
          <a:latin typeface="Arial" panose="020B0604020202020204" pitchFamily="34" charset="0"/>
        </a:defRPr>
      </a:lvl8pPr>
      <a:lvl9pPr marL="1828800" algn="l" rtl="0" fontAlgn="base">
        <a:spcBef>
          <a:spcPct val="0"/>
        </a:spcBef>
        <a:spcAft>
          <a:spcPct val="0"/>
        </a:spcAft>
        <a:defRPr sz="2800" b="1">
          <a:solidFill>
            <a:schemeClr val="bg1"/>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bg1"/>
          </a:solidFill>
          <a:latin typeface="+mn-lt"/>
          <a:ea typeface="+mn-ea"/>
          <a:cs typeface="+mn-cs"/>
        </a:defRPr>
      </a:lvl1pPr>
      <a:lvl2pPr marL="742950" indent="-285750" algn="l" rtl="0" fontAlgn="base">
        <a:spcBef>
          <a:spcPct val="20000"/>
        </a:spcBef>
        <a:spcAft>
          <a:spcPct val="0"/>
        </a:spcAft>
        <a:buChar char="–"/>
        <a:defRPr sz="2400" kern="1200">
          <a:solidFill>
            <a:schemeClr val="bg1"/>
          </a:solidFill>
          <a:latin typeface="+mn-lt"/>
          <a:ea typeface="+mn-ea"/>
          <a:cs typeface="+mn-cs"/>
        </a:defRPr>
      </a:lvl2pPr>
      <a:lvl3pPr marL="1143000" indent="-228600" algn="l" rtl="0" fontAlgn="base">
        <a:spcBef>
          <a:spcPct val="20000"/>
        </a:spcBef>
        <a:spcAft>
          <a:spcPct val="0"/>
        </a:spcAft>
        <a:buChar char="•"/>
        <a:defRPr sz="2000" kern="1200">
          <a:solidFill>
            <a:schemeClr val="bg1"/>
          </a:solidFill>
          <a:latin typeface="+mn-lt"/>
          <a:ea typeface="+mn-ea"/>
          <a:cs typeface="+mn-cs"/>
        </a:defRPr>
      </a:lvl3pPr>
      <a:lvl4pPr marL="1600200" indent="-228600" algn="l" rtl="0" fontAlgn="base">
        <a:spcBef>
          <a:spcPct val="20000"/>
        </a:spcBef>
        <a:spcAft>
          <a:spcPct val="0"/>
        </a:spcAft>
        <a:buChar char="–"/>
        <a:defRPr kern="1200">
          <a:solidFill>
            <a:schemeClr val="bg1"/>
          </a:solidFill>
          <a:latin typeface="+mn-lt"/>
          <a:ea typeface="+mn-ea"/>
          <a:cs typeface="+mn-cs"/>
        </a:defRPr>
      </a:lvl4pPr>
      <a:lvl5pPr marL="2057400" indent="-228600" algn="l" rtl="0" fontAlgn="base">
        <a:spcBef>
          <a:spcPct val="20000"/>
        </a:spcBef>
        <a:spcAft>
          <a:spcPct val="0"/>
        </a:spcAft>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6" name="Rectangle 4">
            <a:extLst>
              <a:ext uri="{FF2B5EF4-FFF2-40B4-BE49-F238E27FC236}">
                <a16:creationId xmlns:a16="http://schemas.microsoft.com/office/drawing/2014/main" id="{274C80F0-0266-D63F-B0E4-B88C0ABEABF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44037" name="Rectangle 5">
            <a:extLst>
              <a:ext uri="{FF2B5EF4-FFF2-40B4-BE49-F238E27FC236}">
                <a16:creationId xmlns:a16="http://schemas.microsoft.com/office/drawing/2014/main" id="{060F07D6-D383-AB6F-2448-67299C61631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44038" name="Rectangle 6">
            <a:extLst>
              <a:ext uri="{FF2B5EF4-FFF2-40B4-BE49-F238E27FC236}">
                <a16:creationId xmlns:a16="http://schemas.microsoft.com/office/drawing/2014/main" id="{82881202-516E-78EA-799B-DD8BE945411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F7A82A3-C9F8-4646-B4D6-7F3194EE1638}" type="slidenum">
              <a:rPr lang="en-US" altLang="en-US"/>
              <a:pPr/>
              <a:t>‹#›</a:t>
            </a:fld>
            <a:endParaRPr lang="en-US" altLang="en-US"/>
          </a:p>
        </p:txBody>
      </p:sp>
      <p:sp>
        <p:nvSpPr>
          <p:cNvPr id="44071" name="Rectangle 39">
            <a:extLst>
              <a:ext uri="{FF2B5EF4-FFF2-40B4-BE49-F238E27FC236}">
                <a16:creationId xmlns:a16="http://schemas.microsoft.com/office/drawing/2014/main" id="{E65C483E-27A7-9AD8-4B42-8D4904978CE2}"/>
              </a:ext>
            </a:extLst>
          </p:cNvPr>
          <p:cNvSpPr>
            <a:spLocks noGrp="1" noChangeArrowheads="1"/>
          </p:cNvSpPr>
          <p:nvPr>
            <p:ph type="title"/>
          </p:nvPr>
        </p:nvSpPr>
        <p:spPr bwMode="auto">
          <a:xfrm>
            <a:off x="3505200" y="152400"/>
            <a:ext cx="53340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4072" name="Rectangle 40">
            <a:extLst>
              <a:ext uri="{FF2B5EF4-FFF2-40B4-BE49-F238E27FC236}">
                <a16:creationId xmlns:a16="http://schemas.microsoft.com/office/drawing/2014/main" id="{407CABAF-E185-57DC-26D3-B88839C17864}"/>
              </a:ext>
            </a:extLst>
          </p:cNvPr>
          <p:cNvSpPr>
            <a:spLocks noGrp="1" noChangeArrowheads="1"/>
          </p:cNvSpPr>
          <p:nvPr>
            <p:ph type="body" idx="1"/>
          </p:nvPr>
        </p:nvSpPr>
        <p:spPr bwMode="auto">
          <a:xfrm>
            <a:off x="3505200" y="914400"/>
            <a:ext cx="5410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panose="020B0604020202020204" pitchFamily="34" charset="0"/>
        </a:defRPr>
      </a:lvl2pPr>
      <a:lvl3pPr algn="l" rtl="0" fontAlgn="base">
        <a:spcBef>
          <a:spcPct val="0"/>
        </a:spcBef>
        <a:spcAft>
          <a:spcPct val="0"/>
        </a:spcAft>
        <a:defRPr sz="2800" b="1">
          <a:solidFill>
            <a:schemeClr val="tx1"/>
          </a:solidFill>
          <a:latin typeface="Arial" panose="020B0604020202020204" pitchFamily="34" charset="0"/>
        </a:defRPr>
      </a:lvl3pPr>
      <a:lvl4pPr algn="l" rtl="0" fontAlgn="base">
        <a:spcBef>
          <a:spcPct val="0"/>
        </a:spcBef>
        <a:spcAft>
          <a:spcPct val="0"/>
        </a:spcAft>
        <a:defRPr sz="2800" b="1">
          <a:solidFill>
            <a:schemeClr val="tx1"/>
          </a:solidFill>
          <a:latin typeface="Arial" panose="020B0604020202020204" pitchFamily="34" charset="0"/>
        </a:defRPr>
      </a:lvl4pPr>
      <a:lvl5pPr algn="l" rtl="0" fontAlgn="base">
        <a:spcBef>
          <a:spcPct val="0"/>
        </a:spcBef>
        <a:spcAft>
          <a:spcPct val="0"/>
        </a:spcAft>
        <a:defRPr sz="2800" b="1">
          <a:solidFill>
            <a:schemeClr val="tx1"/>
          </a:solidFill>
          <a:latin typeface="Arial" panose="020B0604020202020204" pitchFamily="34" charset="0"/>
        </a:defRPr>
      </a:lvl5pPr>
      <a:lvl6pPr marL="457200" algn="l" rtl="0" fontAlgn="base">
        <a:spcBef>
          <a:spcPct val="0"/>
        </a:spcBef>
        <a:spcAft>
          <a:spcPct val="0"/>
        </a:spcAft>
        <a:defRPr sz="2800" b="1">
          <a:solidFill>
            <a:schemeClr val="tx1"/>
          </a:solidFill>
          <a:latin typeface="Arial" panose="020B0604020202020204" pitchFamily="34" charset="0"/>
        </a:defRPr>
      </a:lvl6pPr>
      <a:lvl7pPr marL="914400" algn="l" rtl="0" fontAlgn="base">
        <a:spcBef>
          <a:spcPct val="0"/>
        </a:spcBef>
        <a:spcAft>
          <a:spcPct val="0"/>
        </a:spcAft>
        <a:defRPr sz="2800" b="1">
          <a:solidFill>
            <a:schemeClr val="tx1"/>
          </a:solidFill>
          <a:latin typeface="Arial" panose="020B0604020202020204" pitchFamily="34" charset="0"/>
        </a:defRPr>
      </a:lvl7pPr>
      <a:lvl8pPr marL="1371600" algn="l" rtl="0" fontAlgn="base">
        <a:spcBef>
          <a:spcPct val="0"/>
        </a:spcBef>
        <a:spcAft>
          <a:spcPct val="0"/>
        </a:spcAft>
        <a:defRPr sz="2800" b="1">
          <a:solidFill>
            <a:schemeClr val="tx1"/>
          </a:solidFill>
          <a:latin typeface="Arial" panose="020B0604020202020204" pitchFamily="34" charset="0"/>
        </a:defRPr>
      </a:lvl8pPr>
      <a:lvl9pPr marL="1828800" algn="l" rtl="0" fontAlgn="base">
        <a:spcBef>
          <a:spcPct val="0"/>
        </a:spcBef>
        <a:spcAft>
          <a:spcPct val="0"/>
        </a:spcAft>
        <a:defRPr sz="2800" b="1">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kern="1200">
          <a:solidFill>
            <a:schemeClr val="tx1"/>
          </a:solidFill>
          <a:latin typeface="+mn-lt"/>
          <a:ea typeface="+mn-ea"/>
          <a:cs typeface="+mn-cs"/>
        </a:defRPr>
      </a:lvl4pPr>
      <a:lvl5pPr marL="2057400" indent="-228600" algn="l"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B68BE6C8-5374-5B8B-5706-99D78F613E1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280579" name="Rectangle 3">
            <a:extLst>
              <a:ext uri="{FF2B5EF4-FFF2-40B4-BE49-F238E27FC236}">
                <a16:creationId xmlns:a16="http://schemas.microsoft.com/office/drawing/2014/main" id="{E3F1EAD1-C581-BBC8-1AE7-AF8A6B7EB6F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0580" name="Rectangle 4">
            <a:extLst>
              <a:ext uri="{FF2B5EF4-FFF2-40B4-BE49-F238E27FC236}">
                <a16:creationId xmlns:a16="http://schemas.microsoft.com/office/drawing/2014/main" id="{42AD3D53-DC77-E85D-F8DC-4BAF155AB62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9DFA0C5-E240-4E6A-A565-BDDFFF7C6037}" type="slidenum">
              <a:rPr lang="en-US" altLang="en-US"/>
              <a:pPr/>
              <a:t>‹#›</a:t>
            </a:fld>
            <a:endParaRPr lang="en-US" altLang="en-US"/>
          </a:p>
        </p:txBody>
      </p:sp>
      <p:sp>
        <p:nvSpPr>
          <p:cNvPr id="280593" name="Rectangle 17">
            <a:extLst>
              <a:ext uri="{FF2B5EF4-FFF2-40B4-BE49-F238E27FC236}">
                <a16:creationId xmlns:a16="http://schemas.microsoft.com/office/drawing/2014/main" id="{5BEFEC76-2C31-B661-EF72-EA09B839FE79}"/>
              </a:ext>
            </a:extLst>
          </p:cNvPr>
          <p:cNvSpPr>
            <a:spLocks noGrp="1" noChangeArrowheads="1"/>
          </p:cNvSpPr>
          <p:nvPr>
            <p:ph type="title"/>
          </p:nvPr>
        </p:nvSpPr>
        <p:spPr bwMode="auto">
          <a:xfrm>
            <a:off x="3505200" y="152400"/>
            <a:ext cx="53340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80594" name="Rectangle 18">
            <a:extLst>
              <a:ext uri="{FF2B5EF4-FFF2-40B4-BE49-F238E27FC236}">
                <a16:creationId xmlns:a16="http://schemas.microsoft.com/office/drawing/2014/main" id="{BE076344-749B-2172-3C8D-31F210143CD6}"/>
              </a:ext>
            </a:extLst>
          </p:cNvPr>
          <p:cNvSpPr>
            <a:spLocks noGrp="1" noChangeArrowheads="1"/>
          </p:cNvSpPr>
          <p:nvPr>
            <p:ph type="body" idx="1"/>
          </p:nvPr>
        </p:nvSpPr>
        <p:spPr bwMode="auto">
          <a:xfrm>
            <a:off x="3505200" y="914400"/>
            <a:ext cx="5410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panose="020B0604020202020204" pitchFamily="34" charset="0"/>
        </a:defRPr>
      </a:lvl2pPr>
      <a:lvl3pPr algn="l" rtl="0" fontAlgn="base">
        <a:spcBef>
          <a:spcPct val="0"/>
        </a:spcBef>
        <a:spcAft>
          <a:spcPct val="0"/>
        </a:spcAft>
        <a:defRPr sz="2800" b="1">
          <a:solidFill>
            <a:schemeClr val="tx1"/>
          </a:solidFill>
          <a:latin typeface="Arial" panose="020B0604020202020204" pitchFamily="34" charset="0"/>
        </a:defRPr>
      </a:lvl3pPr>
      <a:lvl4pPr algn="l" rtl="0" fontAlgn="base">
        <a:spcBef>
          <a:spcPct val="0"/>
        </a:spcBef>
        <a:spcAft>
          <a:spcPct val="0"/>
        </a:spcAft>
        <a:defRPr sz="2800" b="1">
          <a:solidFill>
            <a:schemeClr val="tx1"/>
          </a:solidFill>
          <a:latin typeface="Arial" panose="020B0604020202020204" pitchFamily="34" charset="0"/>
        </a:defRPr>
      </a:lvl4pPr>
      <a:lvl5pPr algn="l" rtl="0" fontAlgn="base">
        <a:spcBef>
          <a:spcPct val="0"/>
        </a:spcBef>
        <a:spcAft>
          <a:spcPct val="0"/>
        </a:spcAft>
        <a:defRPr sz="2800" b="1">
          <a:solidFill>
            <a:schemeClr val="tx1"/>
          </a:solidFill>
          <a:latin typeface="Arial" panose="020B0604020202020204" pitchFamily="34" charset="0"/>
        </a:defRPr>
      </a:lvl5pPr>
      <a:lvl6pPr marL="457200" algn="l" rtl="0" fontAlgn="base">
        <a:spcBef>
          <a:spcPct val="0"/>
        </a:spcBef>
        <a:spcAft>
          <a:spcPct val="0"/>
        </a:spcAft>
        <a:defRPr sz="2800" b="1">
          <a:solidFill>
            <a:schemeClr val="tx1"/>
          </a:solidFill>
          <a:latin typeface="Arial" panose="020B0604020202020204" pitchFamily="34" charset="0"/>
        </a:defRPr>
      </a:lvl6pPr>
      <a:lvl7pPr marL="914400" algn="l" rtl="0" fontAlgn="base">
        <a:spcBef>
          <a:spcPct val="0"/>
        </a:spcBef>
        <a:spcAft>
          <a:spcPct val="0"/>
        </a:spcAft>
        <a:defRPr sz="2800" b="1">
          <a:solidFill>
            <a:schemeClr val="tx1"/>
          </a:solidFill>
          <a:latin typeface="Arial" panose="020B0604020202020204" pitchFamily="34" charset="0"/>
        </a:defRPr>
      </a:lvl7pPr>
      <a:lvl8pPr marL="1371600" algn="l" rtl="0" fontAlgn="base">
        <a:spcBef>
          <a:spcPct val="0"/>
        </a:spcBef>
        <a:spcAft>
          <a:spcPct val="0"/>
        </a:spcAft>
        <a:defRPr sz="2800" b="1">
          <a:solidFill>
            <a:schemeClr val="tx1"/>
          </a:solidFill>
          <a:latin typeface="Arial" panose="020B0604020202020204" pitchFamily="34" charset="0"/>
        </a:defRPr>
      </a:lvl8pPr>
      <a:lvl9pPr marL="1828800" algn="l" rtl="0" fontAlgn="base">
        <a:spcBef>
          <a:spcPct val="0"/>
        </a:spcBef>
        <a:spcAft>
          <a:spcPct val="0"/>
        </a:spcAft>
        <a:defRPr sz="2800" b="1">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2800" kern="1200">
          <a:solidFill>
            <a:schemeClr val="tx1"/>
          </a:solidFill>
          <a:latin typeface="+mn-lt"/>
          <a:ea typeface="+mn-ea"/>
          <a:cs typeface="+mn-cs"/>
        </a:defRPr>
      </a:lvl1pPr>
      <a:lvl2pPr marL="742950" indent="-285750" algn="l" rtl="0" fontAlgn="base">
        <a:spcBef>
          <a:spcPct val="20000"/>
        </a:spcBef>
        <a:spcAft>
          <a:spcPct val="0"/>
        </a:spcAft>
        <a:buChar char="–"/>
        <a:defRPr sz="2400" kern="1200">
          <a:solidFill>
            <a:schemeClr val="tx1"/>
          </a:solidFill>
          <a:latin typeface="+mn-lt"/>
          <a:ea typeface="+mn-ea"/>
          <a:cs typeface="+mn-cs"/>
        </a:defRPr>
      </a:lvl2pPr>
      <a:lvl3pPr marL="1143000" indent="-228600" algn="l" rtl="0" fontAlgn="base">
        <a:spcBef>
          <a:spcPct val="20000"/>
        </a:spcBef>
        <a:spcAft>
          <a:spcPct val="0"/>
        </a:spcAft>
        <a:buChar char="•"/>
        <a:defRPr sz="2000" kern="1200">
          <a:solidFill>
            <a:schemeClr val="tx1"/>
          </a:solidFill>
          <a:latin typeface="+mn-lt"/>
          <a:ea typeface="+mn-ea"/>
          <a:cs typeface="+mn-cs"/>
        </a:defRPr>
      </a:lvl3pPr>
      <a:lvl4pPr marL="1600200" indent="-228600" algn="l" rtl="0" fontAlgn="base">
        <a:spcBef>
          <a:spcPct val="20000"/>
        </a:spcBef>
        <a:spcAft>
          <a:spcPct val="0"/>
        </a:spcAft>
        <a:buChar char="–"/>
        <a:defRPr kern="1200">
          <a:solidFill>
            <a:schemeClr val="tx1"/>
          </a:solidFill>
          <a:latin typeface="+mn-lt"/>
          <a:ea typeface="+mn-ea"/>
          <a:cs typeface="+mn-cs"/>
        </a:defRPr>
      </a:lvl4pPr>
      <a:lvl5pPr marL="2057400" indent="-228600" algn="l" rtl="0" fontAlgn="base">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amradio.com/detail.cfm?pid=H0-01616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oftware-defined_radio"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www.hdsdr.de/" TargetMode="External"/><Relationship Id="rId2" Type="http://schemas.openxmlformats.org/officeDocument/2006/relationships/hyperlink" Target="https://airspy.com/download/"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www.sdrplay.com/windows.html" TargetMode="External"/><Relationship Id="rId4" Type="http://schemas.openxmlformats.org/officeDocument/2006/relationships/hyperlink" Target="https://github.com/AlexandreRouma/SDRPlusPlu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8D48876-19D2-B30A-7FC0-0FAED36E07A7}"/>
              </a:ext>
            </a:extLst>
          </p:cNvPr>
          <p:cNvSpPr>
            <a:spLocks noGrp="1" noChangeArrowheads="1"/>
          </p:cNvSpPr>
          <p:nvPr>
            <p:ph type="ctrTitle"/>
          </p:nvPr>
        </p:nvSpPr>
        <p:spPr>
          <a:xfrm>
            <a:off x="1524000" y="1676400"/>
            <a:ext cx="4953000" cy="1066800"/>
          </a:xfrm>
        </p:spPr>
        <p:txBody>
          <a:bodyPr/>
          <a:lstStyle/>
          <a:p>
            <a:pPr marL="0" marR="0">
              <a:lnSpc>
                <a:spcPct val="115000"/>
              </a:lnSpc>
              <a:spcBef>
                <a:spcPts val="0"/>
              </a:spcBef>
              <a:spcAft>
                <a:spcPts val="1000"/>
              </a:spcAft>
            </a:pPr>
            <a:r>
              <a:rPr lang="en-US" b="1" kern="100" dirty="0">
                <a:effectLst/>
                <a:latin typeface="Arial" panose="020B0604020202020204" pitchFamily="34" charset="0"/>
                <a:ea typeface="Calibri" panose="020F0502020204030204" pitchFamily="34" charset="0"/>
                <a:cs typeface="Arial" panose="020B0604020202020204" pitchFamily="34" charset="0"/>
              </a:rPr>
              <a:t>My SDR Journey</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2515" name="Rectangle 3">
            <a:extLst>
              <a:ext uri="{FF2B5EF4-FFF2-40B4-BE49-F238E27FC236}">
                <a16:creationId xmlns:a16="http://schemas.microsoft.com/office/drawing/2014/main" id="{410C2DDB-368B-51BF-59C2-4241D5784447}"/>
              </a:ext>
            </a:extLst>
          </p:cNvPr>
          <p:cNvSpPr>
            <a:spLocks noGrp="1" noChangeArrowheads="1"/>
          </p:cNvSpPr>
          <p:nvPr>
            <p:ph type="subTitle" idx="1"/>
          </p:nvPr>
        </p:nvSpPr>
        <p:spPr>
          <a:xfrm>
            <a:off x="1524000" y="2209800"/>
            <a:ext cx="4953000" cy="381000"/>
          </a:xfrm>
        </p:spPr>
        <p:txBody>
          <a:bodyPr/>
          <a:lstStyle/>
          <a:p>
            <a:r>
              <a:rPr lang="en-US" altLang="en-US" dirty="0"/>
              <a:t>Pros, Cons, Experience, and Lessons Learned  </a:t>
            </a:r>
            <a:r>
              <a:rPr lang="en-US" altLang="en-US" sz="1200" dirty="0"/>
              <a:t>v1.01</a:t>
            </a:r>
          </a:p>
        </p:txBody>
      </p:sp>
      <p:sp>
        <p:nvSpPr>
          <p:cNvPr id="192516" name="Rectangle 4">
            <a:extLst>
              <a:ext uri="{FF2B5EF4-FFF2-40B4-BE49-F238E27FC236}">
                <a16:creationId xmlns:a16="http://schemas.microsoft.com/office/drawing/2014/main" id="{83C1B31E-C427-2989-106B-8DAF461ED111}"/>
              </a:ext>
            </a:extLst>
          </p:cNvPr>
          <p:cNvSpPr>
            <a:spLocks noChangeArrowheads="1"/>
          </p:cNvSpPr>
          <p:nvPr/>
        </p:nvSpPr>
        <p:spPr bwMode="auto">
          <a:xfrm>
            <a:off x="1524000" y="2590800"/>
            <a:ext cx="449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marL="800100" indent="-285750"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n-US" altLang="en-US" sz="1000" dirty="0">
                <a:solidFill>
                  <a:schemeClr val="bg1"/>
                </a:solidFill>
              </a:rPr>
              <a:t>Copyright © 2024, Randal R, Schulze dba Hams in Space</a:t>
            </a:r>
          </a:p>
        </p:txBody>
      </p:sp>
      <p:sp>
        <p:nvSpPr>
          <p:cNvPr id="2" name="TextBox 1">
            <a:extLst>
              <a:ext uri="{FF2B5EF4-FFF2-40B4-BE49-F238E27FC236}">
                <a16:creationId xmlns:a16="http://schemas.microsoft.com/office/drawing/2014/main" id="{8A1A2165-526B-8008-9B64-13E3DE4B63F8}"/>
              </a:ext>
            </a:extLst>
          </p:cNvPr>
          <p:cNvSpPr txBox="1"/>
          <p:nvPr/>
        </p:nvSpPr>
        <p:spPr>
          <a:xfrm>
            <a:off x="546078" y="6172200"/>
            <a:ext cx="1282722" cy="261610"/>
          </a:xfrm>
          <a:prstGeom prst="rect">
            <a:avLst/>
          </a:prstGeom>
          <a:noFill/>
        </p:spPr>
        <p:txBody>
          <a:bodyPr wrap="none" rtlCol="0">
            <a:spAutoFit/>
          </a:bodyPr>
          <a:lstStyle/>
          <a:p>
            <a:r>
              <a:rPr lang="en-US" sz="1100" dirty="0"/>
              <a:t>V</a:t>
            </a:r>
            <a:r>
              <a:rPr lang="en-US" sz="1100" dirty="0">
                <a:solidFill>
                  <a:schemeClr val="bg2">
                    <a:lumMod val="20000"/>
                    <a:lumOff val="80000"/>
                  </a:schemeClr>
                </a:solidFill>
              </a:rPr>
              <a:t>v1.01 01AUG24</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685800"/>
            <a:ext cx="5410200" cy="685800"/>
          </a:xfrm>
        </p:spPr>
        <p:txBody>
          <a:bodyPr/>
          <a:lstStyle/>
          <a:p>
            <a:r>
              <a:rPr lang="en-US" altLang="en-US" dirty="0"/>
              <a:t>ELAD FDM-S2</a:t>
            </a:r>
          </a:p>
        </p:txBody>
      </p:sp>
      <p:sp>
        <p:nvSpPr>
          <p:cNvPr id="2" name="TextBox 1">
            <a:extLst>
              <a:ext uri="{FF2B5EF4-FFF2-40B4-BE49-F238E27FC236}">
                <a16:creationId xmlns:a16="http://schemas.microsoft.com/office/drawing/2014/main" id="{6CE48CC5-1FDC-9237-2365-704B5FCF9F84}"/>
              </a:ext>
            </a:extLst>
          </p:cNvPr>
          <p:cNvSpPr txBox="1"/>
          <p:nvPr/>
        </p:nvSpPr>
        <p:spPr>
          <a:xfrm>
            <a:off x="2133600" y="1447800"/>
            <a:ext cx="6781800" cy="425501"/>
          </a:xfrm>
          <a:prstGeom prst="rect">
            <a:avLst/>
          </a:prstGeom>
          <a:noFill/>
        </p:spPr>
        <p:txBody>
          <a:bodyPr wrap="square" rtlCol="0">
            <a:spAutoFit/>
          </a:bodyPr>
          <a:lstStyle/>
          <a:p>
            <a:pPr marL="1371600" marR="0" algn="l">
              <a:lnSpc>
                <a:spcPct val="115000"/>
              </a:lnSpc>
              <a:spcBef>
                <a:spcPts val="0"/>
              </a:spcBef>
              <a:spcAft>
                <a:spcPts val="1000"/>
              </a:spcAf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Receiver came with the FDM-SW2 Software</a:t>
            </a:r>
          </a:p>
        </p:txBody>
      </p:sp>
      <p:pic>
        <p:nvPicPr>
          <p:cNvPr id="4" name="Picture 3">
            <a:extLst>
              <a:ext uri="{FF2B5EF4-FFF2-40B4-BE49-F238E27FC236}">
                <a16:creationId xmlns:a16="http://schemas.microsoft.com/office/drawing/2014/main" id="{F08C5635-5D0F-9849-E2D0-87A159B782B4}"/>
              </a:ext>
            </a:extLst>
          </p:cNvPr>
          <p:cNvPicPr>
            <a:picLocks noChangeAspect="1"/>
          </p:cNvPicPr>
          <p:nvPr/>
        </p:nvPicPr>
        <p:blipFill>
          <a:blip r:embed="rId2"/>
          <a:stretch>
            <a:fillRect/>
          </a:stretch>
        </p:blipFill>
        <p:spPr>
          <a:xfrm>
            <a:off x="3286125" y="2209800"/>
            <a:ext cx="5476875" cy="3987890"/>
          </a:xfrm>
          <a:prstGeom prst="rect">
            <a:avLst/>
          </a:prstGeom>
        </p:spPr>
      </p:pic>
    </p:spTree>
    <p:extLst>
      <p:ext uri="{BB962C8B-B14F-4D97-AF65-F5344CB8AC3E}">
        <p14:creationId xmlns:p14="http://schemas.microsoft.com/office/powerpoint/2010/main" val="1549461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685800"/>
            <a:ext cx="5410200" cy="685800"/>
          </a:xfrm>
        </p:spPr>
        <p:txBody>
          <a:bodyPr/>
          <a:lstStyle/>
          <a:p>
            <a:r>
              <a:rPr lang="en-US" altLang="en-US" dirty="0"/>
              <a:t>ELAD FDM-S2</a:t>
            </a:r>
          </a:p>
        </p:txBody>
      </p:sp>
      <p:sp>
        <p:nvSpPr>
          <p:cNvPr id="2" name="TextBox 1">
            <a:extLst>
              <a:ext uri="{FF2B5EF4-FFF2-40B4-BE49-F238E27FC236}">
                <a16:creationId xmlns:a16="http://schemas.microsoft.com/office/drawing/2014/main" id="{6CE48CC5-1FDC-9237-2365-704B5FCF9F84}"/>
              </a:ext>
            </a:extLst>
          </p:cNvPr>
          <p:cNvSpPr txBox="1"/>
          <p:nvPr/>
        </p:nvSpPr>
        <p:spPr>
          <a:xfrm>
            <a:off x="2133600" y="1143000"/>
            <a:ext cx="6781800" cy="425501"/>
          </a:xfrm>
          <a:prstGeom prst="rect">
            <a:avLst/>
          </a:prstGeom>
          <a:noFill/>
        </p:spPr>
        <p:txBody>
          <a:bodyPr wrap="square" rtlCol="0">
            <a:spAutoFit/>
          </a:bodyPr>
          <a:lstStyle/>
          <a:p>
            <a:pPr marL="1371600" marR="0" algn="l">
              <a:lnSpc>
                <a:spcPct val="115000"/>
              </a:lnSpc>
              <a:spcBef>
                <a:spcPts val="0"/>
              </a:spcBef>
              <a:spcAft>
                <a:spcPts val="1000"/>
              </a:spcAf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Limitations of this Receiver:</a:t>
            </a:r>
          </a:p>
        </p:txBody>
      </p:sp>
      <p:sp>
        <p:nvSpPr>
          <p:cNvPr id="3" name="TextBox 2">
            <a:extLst>
              <a:ext uri="{FF2B5EF4-FFF2-40B4-BE49-F238E27FC236}">
                <a16:creationId xmlns:a16="http://schemas.microsoft.com/office/drawing/2014/main" id="{20D2FD70-822F-6CD5-5E2C-CB53BD5F88B7}"/>
              </a:ext>
            </a:extLst>
          </p:cNvPr>
          <p:cNvSpPr txBox="1"/>
          <p:nvPr/>
        </p:nvSpPr>
        <p:spPr>
          <a:xfrm>
            <a:off x="1143000" y="1676400"/>
            <a:ext cx="7772400" cy="3068789"/>
          </a:xfrm>
          <a:prstGeom prst="rect">
            <a:avLst/>
          </a:prstGeom>
          <a:noFill/>
        </p:spPr>
        <p:txBody>
          <a:bodyPr wrap="square" rtlCol="0">
            <a:spAutoFit/>
          </a:bodyPr>
          <a:lstStyle/>
          <a:p>
            <a:pPr marL="2286000" marR="0" algn="l">
              <a:lnSpc>
                <a:spcPct val="115000"/>
              </a:lnSpc>
              <a:spcBef>
                <a:spcPts val="0"/>
              </a:spcBef>
              <a:spcAft>
                <a:spcPts val="10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Bandwidth: Frequency Range is focused in the area of the AM Broadcast Band, the HF Amateur Radio Bands, the VHF / FM Broadcast Bands, and the VHF-UHF Land Mobile and Amateur Radio Bands.</a:t>
            </a:r>
          </a:p>
          <a:p>
            <a:pPr marL="2286000" marR="0" algn="l">
              <a:lnSpc>
                <a:spcPct val="115000"/>
              </a:lnSpc>
              <a:spcBef>
                <a:spcPts val="0"/>
              </a:spcBef>
              <a:spcAft>
                <a:spcPts val="10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Antenna Port Options: The Receiver has one SMA port for HF and below, and one other SMA Antenna Port for VHF and Up.  (Other receivers may have multiple antenna ports which will allow all received bands from any of the provided ports.)</a:t>
            </a:r>
          </a:p>
        </p:txBody>
      </p:sp>
      <p:pic>
        <p:nvPicPr>
          <p:cNvPr id="6" name="Picture 5">
            <a:extLst>
              <a:ext uri="{FF2B5EF4-FFF2-40B4-BE49-F238E27FC236}">
                <a16:creationId xmlns:a16="http://schemas.microsoft.com/office/drawing/2014/main" id="{E491E65A-154E-95AE-7B72-E30C35334B8B}"/>
              </a:ext>
            </a:extLst>
          </p:cNvPr>
          <p:cNvPicPr>
            <a:picLocks noChangeAspect="1"/>
          </p:cNvPicPr>
          <p:nvPr/>
        </p:nvPicPr>
        <p:blipFill>
          <a:blip r:embed="rId2"/>
          <a:stretch>
            <a:fillRect/>
          </a:stretch>
        </p:blipFill>
        <p:spPr>
          <a:xfrm>
            <a:off x="6131706" y="4482385"/>
            <a:ext cx="2936094" cy="2223215"/>
          </a:xfrm>
          <a:prstGeom prst="rect">
            <a:avLst/>
          </a:prstGeom>
        </p:spPr>
      </p:pic>
    </p:spTree>
    <p:extLst>
      <p:ext uri="{BB962C8B-B14F-4D97-AF65-F5344CB8AC3E}">
        <p14:creationId xmlns:p14="http://schemas.microsoft.com/office/powerpoint/2010/main" val="872835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685800"/>
            <a:ext cx="5410200" cy="685800"/>
          </a:xfrm>
        </p:spPr>
        <p:txBody>
          <a:bodyPr/>
          <a:lstStyle/>
          <a:p>
            <a:r>
              <a:rPr lang="en-US" altLang="en-US" dirty="0"/>
              <a:t>ELAD FDM-S2</a:t>
            </a:r>
          </a:p>
        </p:txBody>
      </p:sp>
      <p:sp>
        <p:nvSpPr>
          <p:cNvPr id="2" name="TextBox 1">
            <a:extLst>
              <a:ext uri="{FF2B5EF4-FFF2-40B4-BE49-F238E27FC236}">
                <a16:creationId xmlns:a16="http://schemas.microsoft.com/office/drawing/2014/main" id="{6CE48CC5-1FDC-9237-2365-704B5FCF9F84}"/>
              </a:ext>
            </a:extLst>
          </p:cNvPr>
          <p:cNvSpPr txBox="1"/>
          <p:nvPr/>
        </p:nvSpPr>
        <p:spPr>
          <a:xfrm>
            <a:off x="2133600" y="1143000"/>
            <a:ext cx="6781800" cy="425501"/>
          </a:xfrm>
          <a:prstGeom prst="rect">
            <a:avLst/>
          </a:prstGeom>
          <a:noFill/>
        </p:spPr>
        <p:txBody>
          <a:bodyPr wrap="square" rtlCol="0">
            <a:spAutoFit/>
          </a:bodyPr>
          <a:lstStyle/>
          <a:p>
            <a:pPr marL="1371600" marR="0" algn="l">
              <a:lnSpc>
                <a:spcPct val="115000"/>
              </a:lnSpc>
              <a:spcBef>
                <a:spcPts val="0"/>
              </a:spcBef>
              <a:spcAft>
                <a:spcPts val="1000"/>
              </a:spcAf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Limitations of this Receiver:</a:t>
            </a:r>
          </a:p>
        </p:txBody>
      </p:sp>
      <p:sp>
        <p:nvSpPr>
          <p:cNvPr id="3" name="TextBox 2">
            <a:extLst>
              <a:ext uri="{FF2B5EF4-FFF2-40B4-BE49-F238E27FC236}">
                <a16:creationId xmlns:a16="http://schemas.microsoft.com/office/drawing/2014/main" id="{20D2FD70-822F-6CD5-5E2C-CB53BD5F88B7}"/>
              </a:ext>
            </a:extLst>
          </p:cNvPr>
          <p:cNvSpPr txBox="1"/>
          <p:nvPr/>
        </p:nvSpPr>
        <p:spPr>
          <a:xfrm>
            <a:off x="1295400" y="1676400"/>
            <a:ext cx="7772400" cy="2750240"/>
          </a:xfrm>
          <a:prstGeom prst="rect">
            <a:avLst/>
          </a:prstGeom>
          <a:noFill/>
        </p:spPr>
        <p:txBody>
          <a:bodyPr wrap="square" rtlCol="0">
            <a:spAutoFit/>
          </a:bodyPr>
          <a:lstStyle/>
          <a:p>
            <a:pPr marL="1828800" marR="0" algn="l">
              <a:lnSpc>
                <a:spcPct val="115000"/>
              </a:lnSpc>
              <a:spcBef>
                <a:spcPts val="0"/>
              </a:spcBef>
              <a:spcAft>
                <a:spcPts val="10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Online documentation and support, while getting better is rather cryptic, which appears to be written in Italian and later translated to English.  There are support groups, but I found it difficult to find answers for specific questions.</a:t>
            </a:r>
          </a:p>
          <a:p>
            <a:pPr marL="1828800" marR="0" algn="l">
              <a:lnSpc>
                <a:spcPct val="115000"/>
              </a:lnSpc>
              <a:spcBef>
                <a:spcPts val="0"/>
              </a:spcBef>
              <a:spcAft>
                <a:spcPts val="10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While this receiver is still offered for sale from ELAD as of July 2024, the limitations as stated above may be why the retail price for this receiver is significantly less than what was offered ten years ago.</a:t>
            </a:r>
          </a:p>
        </p:txBody>
      </p:sp>
      <p:pic>
        <p:nvPicPr>
          <p:cNvPr id="5" name="Picture 4">
            <a:extLst>
              <a:ext uri="{FF2B5EF4-FFF2-40B4-BE49-F238E27FC236}">
                <a16:creationId xmlns:a16="http://schemas.microsoft.com/office/drawing/2014/main" id="{A333D3D5-3072-070E-4866-3F26F17C0393}"/>
              </a:ext>
            </a:extLst>
          </p:cNvPr>
          <p:cNvPicPr>
            <a:picLocks noChangeAspect="1"/>
          </p:cNvPicPr>
          <p:nvPr/>
        </p:nvPicPr>
        <p:blipFill>
          <a:blip r:embed="rId2"/>
          <a:stretch>
            <a:fillRect/>
          </a:stretch>
        </p:blipFill>
        <p:spPr>
          <a:xfrm>
            <a:off x="3886200" y="4534437"/>
            <a:ext cx="4648200" cy="2094963"/>
          </a:xfrm>
          <a:prstGeom prst="rect">
            <a:avLst/>
          </a:prstGeom>
        </p:spPr>
      </p:pic>
    </p:spTree>
    <p:extLst>
      <p:ext uri="{BB962C8B-B14F-4D97-AF65-F5344CB8AC3E}">
        <p14:creationId xmlns:p14="http://schemas.microsoft.com/office/powerpoint/2010/main" val="59812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685800"/>
            <a:ext cx="5410200" cy="685800"/>
          </a:xfrm>
        </p:spPr>
        <p:txBody>
          <a:bodyPr/>
          <a:lstStyle/>
          <a:p>
            <a:r>
              <a:rPr lang="en-US" altLang="en-US" dirty="0"/>
              <a:t>Time Marches On!!!</a:t>
            </a:r>
          </a:p>
        </p:txBody>
      </p:sp>
      <p:sp>
        <p:nvSpPr>
          <p:cNvPr id="2" name="TextBox 1">
            <a:extLst>
              <a:ext uri="{FF2B5EF4-FFF2-40B4-BE49-F238E27FC236}">
                <a16:creationId xmlns:a16="http://schemas.microsoft.com/office/drawing/2014/main" id="{6CE48CC5-1FDC-9237-2365-704B5FCF9F84}"/>
              </a:ext>
            </a:extLst>
          </p:cNvPr>
          <p:cNvSpPr txBox="1"/>
          <p:nvPr/>
        </p:nvSpPr>
        <p:spPr>
          <a:xfrm>
            <a:off x="2133600" y="1295400"/>
            <a:ext cx="6781800" cy="425501"/>
          </a:xfrm>
          <a:prstGeom prst="rect">
            <a:avLst/>
          </a:prstGeom>
          <a:noFill/>
        </p:spPr>
        <p:txBody>
          <a:bodyPr wrap="square" rtlCol="0">
            <a:spAutoFit/>
          </a:bodyPr>
          <a:lstStyle/>
          <a:p>
            <a:pPr marL="1371600" marR="0" algn="l">
              <a:lnSpc>
                <a:spcPct val="115000"/>
              </a:lnSpc>
              <a:spcBef>
                <a:spcPts val="0"/>
              </a:spcBef>
              <a:spcAft>
                <a:spcPts val="1000"/>
              </a:spcAft>
            </a:pPr>
            <a:r>
              <a:rPr lang="en-US" sz="20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SDRPlay</a:t>
            </a:r>
            <a:r>
              <a:rPr lang="en-US"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Duo  </a:t>
            </a: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UK Made SDR Receiver</a:t>
            </a:r>
          </a:p>
        </p:txBody>
      </p:sp>
      <p:sp>
        <p:nvSpPr>
          <p:cNvPr id="3" name="TextBox 2">
            <a:extLst>
              <a:ext uri="{FF2B5EF4-FFF2-40B4-BE49-F238E27FC236}">
                <a16:creationId xmlns:a16="http://schemas.microsoft.com/office/drawing/2014/main" id="{20D2FD70-822F-6CD5-5E2C-CB53BD5F88B7}"/>
              </a:ext>
            </a:extLst>
          </p:cNvPr>
          <p:cNvSpPr txBox="1"/>
          <p:nvPr/>
        </p:nvSpPr>
        <p:spPr>
          <a:xfrm>
            <a:off x="3505200" y="1773022"/>
            <a:ext cx="5562600" cy="3756669"/>
          </a:xfrm>
          <a:prstGeom prst="rect">
            <a:avLst/>
          </a:prstGeom>
          <a:noFill/>
        </p:spPr>
        <p:txBody>
          <a:bodyPr wrap="square" rtlCol="0">
            <a:spAutoFit/>
          </a:bodyPr>
          <a:lstStyle/>
          <a:p>
            <a:pPr marL="0" marR="0" algn="l">
              <a:lnSpc>
                <a:spcPct val="115000"/>
              </a:lnSpc>
              <a:spcBef>
                <a:spcPts val="0"/>
              </a:spcBef>
              <a:spcAft>
                <a:spcPts val="1000"/>
              </a:spcAft>
            </a:pP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Manufacturer’s Description: </a:t>
            </a: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6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SDRplay</a:t>
            </a: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RSPduo</a:t>
            </a: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is a dual-tuner wideband full featured 14-bit SDR which almost covers the entire RF spectrum </a:t>
            </a:r>
            <a:r>
              <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 1 kHz to 2 GHz giving 10 MHz of spectrum visibility.</a:t>
            </a: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Combined with the power of </a:t>
            </a:r>
            <a:r>
              <a:rPr lang="en-US" sz="16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SDRuno</a:t>
            </a: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software for Windows, you can simultaneously monitor two completely separate 2 MHz bands of spectrum anywhere between 1 kHz and 2 GHz. The </a:t>
            </a:r>
            <a:r>
              <a:rPr lang="en-US" sz="16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RSPduo</a:t>
            </a: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provides three software selectable antenna inputs, and clocking features ideally suited to industrial, scientific and educational applications. All it needs is a PC and an antenna to provide excellent communications receiver functionality. A documented API allows developers to create new demodulators or applications around the platform.  SDR Uno Software is included for free.  </a:t>
            </a:r>
          </a:p>
        </p:txBody>
      </p:sp>
    </p:spTree>
    <p:extLst>
      <p:ext uri="{BB962C8B-B14F-4D97-AF65-F5344CB8AC3E}">
        <p14:creationId xmlns:p14="http://schemas.microsoft.com/office/powerpoint/2010/main" val="2710544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err="1"/>
              <a:t>SDRPlayDUO</a:t>
            </a:r>
            <a:endParaRPr lang="en-US" altLang="en-US" dirty="0"/>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514600" y="838200"/>
            <a:ext cx="6477000" cy="2895600"/>
          </a:xfrm>
        </p:spPr>
        <p:txBody>
          <a:bodyPr/>
          <a:lstStyle/>
          <a:p>
            <a:pPr marL="1028700" marR="0" indent="0">
              <a:lnSpc>
                <a:spcPct val="115000"/>
              </a:lnSpc>
              <a:spcBef>
                <a:spcPts val="0"/>
              </a:spcBef>
              <a:spcAft>
                <a:spcPts val="10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pure coincidence, I came across this receiver ON SALE during the fall of 2023.  The sale was for $50 off the retail price of $300 US.</a:t>
            </a:r>
          </a:p>
          <a:p>
            <a:pPr marL="1371600" marR="0">
              <a:lnSpc>
                <a:spcPct val="115000"/>
              </a:lnSpc>
              <a:spcBef>
                <a:spcPts val="0"/>
              </a:spcBef>
              <a:spcAft>
                <a:spcPts val="1000"/>
              </a:spcAft>
            </a:pPr>
            <a:r>
              <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https://www.hamradio.com/detail.cfm?pid=H0-016162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028700" marR="0" indent="0">
              <a:lnSpc>
                <a:spcPct val="115000"/>
              </a:lnSpc>
              <a:spcBef>
                <a:spcPts val="0"/>
              </a:spcBef>
              <a:spcAft>
                <a:spcPts val="10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Receiver makes my ELAD SDR look like a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Tinker Toy!”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217202C-3F77-3445-C8E5-F5024F9C3887}"/>
              </a:ext>
            </a:extLst>
          </p:cNvPr>
          <p:cNvPicPr>
            <a:picLocks noChangeAspect="1"/>
          </p:cNvPicPr>
          <p:nvPr/>
        </p:nvPicPr>
        <p:blipFill>
          <a:blip r:embed="rId3"/>
          <a:stretch>
            <a:fillRect/>
          </a:stretch>
        </p:blipFill>
        <p:spPr>
          <a:xfrm>
            <a:off x="3962400" y="3429000"/>
            <a:ext cx="4038600" cy="3207124"/>
          </a:xfrm>
          <a:prstGeom prst="rect">
            <a:avLst/>
          </a:prstGeom>
        </p:spPr>
      </p:pic>
    </p:spTree>
    <p:extLst>
      <p:ext uri="{BB962C8B-B14F-4D97-AF65-F5344CB8AC3E}">
        <p14:creationId xmlns:p14="http://schemas.microsoft.com/office/powerpoint/2010/main" val="1228072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err="1"/>
              <a:t>SDRPlayDUO</a:t>
            </a:r>
            <a:endParaRPr lang="en-US" altLang="en-US" dirty="0"/>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514600" y="1143000"/>
            <a:ext cx="6477000" cy="2133600"/>
          </a:xfrm>
        </p:spPr>
        <p:txBody>
          <a:bodyPr/>
          <a:lstStyle/>
          <a:p>
            <a:pPr marL="1371600" marR="0">
              <a:lnSpc>
                <a:spcPct val="115000"/>
              </a:lnSpc>
              <a:spcBef>
                <a:spcPts val="0"/>
              </a:spcBef>
              <a:spcAft>
                <a:spcPts val="10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should be pointed out that the documentation for all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SDRPlay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Products is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outstanding!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371600" marR="0">
              <a:lnSpc>
                <a:spcPct val="115000"/>
              </a:lnSpc>
              <a:spcBef>
                <a:spcPts val="0"/>
              </a:spcBef>
              <a:spcAft>
                <a:spcPts val="10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also publish many, many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Youtube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Videos to demonstrate how to accomplish and use many of the options and features their receivers have to offer.</a:t>
            </a:r>
          </a:p>
        </p:txBody>
      </p:sp>
      <p:pic>
        <p:nvPicPr>
          <p:cNvPr id="3" name="Picture 2">
            <a:extLst>
              <a:ext uri="{FF2B5EF4-FFF2-40B4-BE49-F238E27FC236}">
                <a16:creationId xmlns:a16="http://schemas.microsoft.com/office/drawing/2014/main" id="{A217202C-3F77-3445-C8E5-F5024F9C3887}"/>
              </a:ext>
            </a:extLst>
          </p:cNvPr>
          <p:cNvPicPr>
            <a:picLocks noChangeAspect="1"/>
          </p:cNvPicPr>
          <p:nvPr/>
        </p:nvPicPr>
        <p:blipFill>
          <a:blip r:embed="rId2"/>
          <a:stretch>
            <a:fillRect/>
          </a:stretch>
        </p:blipFill>
        <p:spPr>
          <a:xfrm>
            <a:off x="3962400" y="3429000"/>
            <a:ext cx="4038600" cy="3207124"/>
          </a:xfrm>
          <a:prstGeom prst="rect">
            <a:avLst/>
          </a:prstGeom>
        </p:spPr>
      </p:pic>
    </p:spTree>
    <p:extLst>
      <p:ext uri="{BB962C8B-B14F-4D97-AF65-F5344CB8AC3E}">
        <p14:creationId xmlns:p14="http://schemas.microsoft.com/office/powerpoint/2010/main" val="33566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Antennas Used for my</a:t>
            </a:r>
            <a:br>
              <a:rPr lang="en-US" altLang="en-US" dirty="0"/>
            </a:br>
            <a:r>
              <a:rPr lang="en-US" altLang="en-US" dirty="0"/>
              <a:t>SDR Receiver:</a:t>
            </a:r>
          </a:p>
        </p:txBody>
      </p:sp>
      <p:pic>
        <p:nvPicPr>
          <p:cNvPr id="6" name="Picture 5">
            <a:extLst>
              <a:ext uri="{FF2B5EF4-FFF2-40B4-BE49-F238E27FC236}">
                <a16:creationId xmlns:a16="http://schemas.microsoft.com/office/drawing/2014/main" id="{80EEE7DD-A4D3-92B0-6E15-14C197F97DF2}"/>
              </a:ext>
            </a:extLst>
          </p:cNvPr>
          <p:cNvPicPr>
            <a:picLocks noChangeAspect="1"/>
          </p:cNvPicPr>
          <p:nvPr/>
        </p:nvPicPr>
        <p:blipFill>
          <a:blip r:embed="rId2"/>
          <a:stretch>
            <a:fillRect/>
          </a:stretch>
        </p:blipFill>
        <p:spPr>
          <a:xfrm>
            <a:off x="3505200" y="1265237"/>
            <a:ext cx="3962400" cy="5229911"/>
          </a:xfrm>
          <a:prstGeom prst="rect">
            <a:avLst/>
          </a:prstGeom>
        </p:spPr>
      </p:pic>
    </p:spTree>
    <p:extLst>
      <p:ext uri="{BB962C8B-B14F-4D97-AF65-F5344CB8AC3E}">
        <p14:creationId xmlns:p14="http://schemas.microsoft.com/office/powerpoint/2010/main" val="311971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Antennas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895600" y="838200"/>
            <a:ext cx="6096000" cy="5181600"/>
          </a:xfrm>
        </p:spPr>
        <p:txBody>
          <a:bodyPr/>
          <a:lstStyle/>
          <a:p>
            <a:pPr marL="1371600" marR="0">
              <a:lnSpc>
                <a:spcPct val="115000"/>
              </a:lnSpc>
              <a:spcBef>
                <a:spcPts val="0"/>
              </a:spcBef>
              <a:spcAft>
                <a:spcPts val="1000"/>
              </a:spcAft>
            </a:pPr>
            <a:r>
              <a:rPr lang="en-US" sz="2000" b="1" kern="0" dirty="0">
                <a:effectLst/>
                <a:latin typeface="Calibri" panose="020F0502020204030204" pitchFamily="34" charset="0"/>
                <a:ea typeface="Times New Roman" panose="02020603050405020304" pitchFamily="18" charset="0"/>
                <a:cs typeface="Calibri" panose="020F0502020204030204" pitchFamily="34" charset="0"/>
              </a:rPr>
              <a:t>Comet CHA-250B Vertical HF Antenna</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B1F195C-6BD7-D3B1-EB98-3C701B67D459}"/>
              </a:ext>
            </a:extLst>
          </p:cNvPr>
          <p:cNvSpPr txBox="1"/>
          <p:nvPr/>
        </p:nvSpPr>
        <p:spPr>
          <a:xfrm>
            <a:off x="2895600" y="1219200"/>
            <a:ext cx="5029200" cy="5085495"/>
          </a:xfrm>
          <a:prstGeom prst="rect">
            <a:avLst/>
          </a:prstGeom>
          <a:noFill/>
        </p:spPr>
        <p:txBody>
          <a:bodyPr wrap="square" rtlCol="0">
            <a:spAutoFit/>
          </a:bodyPr>
          <a:lstStyle/>
          <a:p>
            <a:pPr marL="457200" marR="0" algn="l">
              <a:lnSpc>
                <a:spcPct val="115000"/>
              </a:lnSpc>
              <a:spcBef>
                <a:spcPts val="0"/>
              </a:spcBef>
              <a:spcAft>
                <a:spcPts val="10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Comet CHA-250B broadband vertical antenna will cover 75/80 meters through 6 meters.</a:t>
            </a:r>
          </a:p>
          <a:p>
            <a:pPr marL="457200" marR="0" algn="l">
              <a:lnSpc>
                <a:spcPct val="115000"/>
              </a:lnSpc>
              <a:spcBef>
                <a:spcPts val="0"/>
              </a:spcBef>
              <a:spcAft>
                <a:spcPts val="10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already own two of these.  </a:t>
            </a: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One is configured as the main HF Antenna for my Kenwood TS-2000 Transceiver.</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When I first obtained this antenna, I would refer to it as my “</a:t>
            </a: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four-hundred-dollar dummy load</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Over time its good performance has impressed me, as I have made contacts all over the world.!   In the case of my SDR Receiver, I set the second Comet up temporarily in my back yard as a </a:t>
            </a: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receive only” </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antenna.  More on that later when I talk about </a:t>
            </a:r>
            <a:r>
              <a:rPr lang="en-US"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Special Considerations</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algn="l"/>
            <a:endParaRPr lang="en-US" dirty="0"/>
          </a:p>
        </p:txBody>
      </p:sp>
      <p:pic>
        <p:nvPicPr>
          <p:cNvPr id="4" name="Picture 3">
            <a:extLst>
              <a:ext uri="{FF2B5EF4-FFF2-40B4-BE49-F238E27FC236}">
                <a16:creationId xmlns:a16="http://schemas.microsoft.com/office/drawing/2014/main" id="{1904C778-2C36-116F-A897-67902E44B2F7}"/>
              </a:ext>
            </a:extLst>
          </p:cNvPr>
          <p:cNvPicPr>
            <a:picLocks noChangeAspect="1"/>
          </p:cNvPicPr>
          <p:nvPr/>
        </p:nvPicPr>
        <p:blipFill>
          <a:blip r:embed="rId2"/>
          <a:stretch>
            <a:fillRect/>
          </a:stretch>
        </p:blipFill>
        <p:spPr>
          <a:xfrm>
            <a:off x="7924800" y="1597479"/>
            <a:ext cx="1143000" cy="4422321"/>
          </a:xfrm>
          <a:prstGeom prst="rect">
            <a:avLst/>
          </a:prstGeom>
        </p:spPr>
      </p:pic>
    </p:spTree>
    <p:extLst>
      <p:ext uri="{BB962C8B-B14F-4D97-AF65-F5344CB8AC3E}">
        <p14:creationId xmlns:p14="http://schemas.microsoft.com/office/powerpoint/2010/main" val="381639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Antennas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895600" y="838200"/>
            <a:ext cx="6096000" cy="4510849"/>
          </a:xfrm>
        </p:spPr>
        <p:txBody>
          <a:bodyPr/>
          <a:lstStyle/>
          <a:p>
            <a:pPr marL="1371600" marR="0">
              <a:lnSpc>
                <a:spcPct val="115000"/>
              </a:lnSpc>
              <a:spcBef>
                <a:spcPts val="0"/>
              </a:spcBef>
              <a:spcAft>
                <a:spcPts val="1000"/>
              </a:spcAft>
            </a:pPr>
            <a:r>
              <a:rPr lang="en-US" sz="2000" b="1" kern="0" dirty="0">
                <a:effectLst/>
                <a:latin typeface="Calibri" panose="020F0502020204030204" pitchFamily="34" charset="0"/>
                <a:ea typeface="Times New Roman" panose="02020603050405020304" pitchFamily="18" charset="0"/>
                <a:cs typeface="Calibri" panose="020F0502020204030204" pitchFamily="34" charset="0"/>
              </a:rPr>
              <a:t>Diamond D3000N Super </a:t>
            </a:r>
            <a:r>
              <a:rPr lang="en-US" sz="2000" b="1" kern="0" dirty="0" err="1">
                <a:effectLst/>
                <a:latin typeface="Calibri" panose="020F0502020204030204" pitchFamily="34" charset="0"/>
                <a:ea typeface="Times New Roman" panose="02020603050405020304" pitchFamily="18" charset="0"/>
                <a:cs typeface="Calibri" panose="020F0502020204030204" pitchFamily="34" charset="0"/>
              </a:rPr>
              <a:t>Discone</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B1F195C-6BD7-D3B1-EB98-3C701B67D459}"/>
              </a:ext>
            </a:extLst>
          </p:cNvPr>
          <p:cNvSpPr txBox="1"/>
          <p:nvPr/>
        </p:nvSpPr>
        <p:spPr>
          <a:xfrm>
            <a:off x="2895600" y="1432751"/>
            <a:ext cx="5029200" cy="4129849"/>
          </a:xfrm>
          <a:prstGeom prst="rect">
            <a:avLst/>
          </a:prstGeom>
          <a:noFill/>
        </p:spPr>
        <p:txBody>
          <a:bodyPr wrap="square" rtlCol="0">
            <a:spAutoFit/>
          </a:bodyPr>
          <a:lstStyle/>
          <a:p>
            <a:pPr marL="457200" marR="0" algn="l">
              <a:lnSpc>
                <a:spcPct val="115000"/>
              </a:lnSpc>
              <a:spcBef>
                <a:spcPts val="0"/>
              </a:spcBef>
              <a:spcAft>
                <a:spcPts val="1000"/>
              </a:spcAft>
            </a:pPr>
            <a:r>
              <a:rPr lang="en-US"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 D3000N Super </a:t>
            </a:r>
            <a:r>
              <a:rPr lang="en-US" sz="18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Discone</a:t>
            </a:r>
            <a:r>
              <a:rPr lang="en-US"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Antenna is an ultra-wideband antenna covering amateur radio, commercial 2-way, cellular, air traffic control and various utility frequency bands.   Bands: </a:t>
            </a:r>
            <a:r>
              <a:rPr lang="en-US" sz="18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25 MHz – 3000 </a:t>
            </a:r>
            <a:r>
              <a:rPr lang="en-US" sz="1800" b="1"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MHz.</a:t>
            </a:r>
            <a:endPar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l">
              <a:lnSpc>
                <a:spcPct val="115000"/>
              </a:lnSpc>
              <a:spcBef>
                <a:spcPts val="0"/>
              </a:spcBef>
              <a:spcAft>
                <a:spcPts val="1000"/>
              </a:spcAft>
            </a:pPr>
            <a:r>
              <a:rPr lang="en-US"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While you </a:t>
            </a:r>
            <a:r>
              <a:rPr lang="en-US" sz="1800" i="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could</a:t>
            </a:r>
            <a:r>
              <a:rPr lang="en-US"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transmit on this antenna, I doubt that you would want to as the transmit specifications suck!  Its broadband receive characteristics on the other hand are impressive, and this is why I selected this antenna for my SDR Receiver.</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p>
        </p:txBody>
      </p:sp>
      <p:pic>
        <p:nvPicPr>
          <p:cNvPr id="5" name="Picture 4">
            <a:extLst>
              <a:ext uri="{FF2B5EF4-FFF2-40B4-BE49-F238E27FC236}">
                <a16:creationId xmlns:a16="http://schemas.microsoft.com/office/drawing/2014/main" id="{201AD631-D128-BBA1-3437-2DDA2593C545}"/>
              </a:ext>
            </a:extLst>
          </p:cNvPr>
          <p:cNvPicPr>
            <a:picLocks noChangeAspect="1"/>
          </p:cNvPicPr>
          <p:nvPr/>
        </p:nvPicPr>
        <p:blipFill>
          <a:blip r:embed="rId2"/>
          <a:stretch>
            <a:fillRect/>
          </a:stretch>
        </p:blipFill>
        <p:spPr>
          <a:xfrm>
            <a:off x="7524750" y="4143375"/>
            <a:ext cx="1543050" cy="2333625"/>
          </a:xfrm>
          <a:prstGeom prst="rect">
            <a:avLst/>
          </a:prstGeom>
        </p:spPr>
      </p:pic>
    </p:spTree>
    <p:extLst>
      <p:ext uri="{BB962C8B-B14F-4D97-AF65-F5344CB8AC3E}">
        <p14:creationId xmlns:p14="http://schemas.microsoft.com/office/powerpoint/2010/main" val="252743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So Far, This Was My Initial SDR Setup</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667000" y="1143000"/>
            <a:ext cx="6324600" cy="2819400"/>
          </a:xfrm>
        </p:spPr>
        <p:txBody>
          <a:bodyPr/>
          <a:lstStyle/>
          <a:p>
            <a:pPr marL="914400" marR="0">
              <a:lnSpc>
                <a:spcPct val="115000"/>
              </a:lnSpc>
              <a:spcBef>
                <a:spcPts val="0"/>
              </a:spcBef>
              <a:spcAft>
                <a:spcPts val="1000"/>
              </a:spcAft>
            </a:pPr>
            <a:r>
              <a:rPr lang="en-US" sz="1800" kern="0" dirty="0">
                <a:effectLst/>
                <a:latin typeface="Calibri" panose="020F0502020204030204" pitchFamily="34" charset="0"/>
                <a:ea typeface="Times New Roman" panose="02020603050405020304" pitchFamily="18" charset="0"/>
                <a:cs typeface="Calibri" panose="020F0502020204030204" pitchFamily="34" charset="0"/>
              </a:rPr>
              <a:t>My timing was good in that the outstanding opening on 10m during the Fall of 2023 was just kicking off!  Not only could I use the DX Clusters or simple tuning around the band, I could now </a:t>
            </a:r>
            <a:r>
              <a:rPr lang="en-US" sz="1800" i="1" kern="0" dirty="0">
                <a:effectLst/>
                <a:latin typeface="Calibri" panose="020F0502020204030204" pitchFamily="34" charset="0"/>
                <a:ea typeface="Times New Roman" panose="02020603050405020304" pitchFamily="18" charset="0"/>
                <a:cs typeface="Calibri" panose="020F0502020204030204" pitchFamily="34" charset="0"/>
              </a:rPr>
              <a:t>actually see</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the signals across the 10m spectrum, tune to them and work them!  One could say that the project was a success, and stop here as far as any further development and configuration goes.  ..</a:t>
            </a:r>
            <a:r>
              <a:rPr lang="en-US" sz="1800" i="1" kern="0" dirty="0">
                <a:effectLst/>
                <a:latin typeface="Calibri" panose="020F0502020204030204" pitchFamily="34" charset="0"/>
                <a:ea typeface="Times New Roman" panose="02020603050405020304" pitchFamily="18" charset="0"/>
                <a:cs typeface="Calibri" panose="020F0502020204030204" pitchFamily="34" charset="0"/>
              </a:rPr>
              <a:t>But why stop here?!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E033E69-4D46-36AC-003D-E420471F0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374" y="3962400"/>
            <a:ext cx="4336026" cy="2634528"/>
          </a:xfrm>
          <a:prstGeom prst="rect">
            <a:avLst/>
          </a:prstGeom>
        </p:spPr>
      </p:pic>
    </p:spTree>
    <p:extLst>
      <p:ext uri="{BB962C8B-B14F-4D97-AF65-F5344CB8AC3E}">
        <p14:creationId xmlns:p14="http://schemas.microsoft.com/office/powerpoint/2010/main" val="249747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Overview</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352800" y="838200"/>
            <a:ext cx="5638800" cy="5181600"/>
          </a:xfrm>
        </p:spPr>
        <p:txBody>
          <a:bodyPr/>
          <a:lstStyle/>
          <a:p>
            <a:r>
              <a:rPr lang="en-US" altLang="en-US" sz="2400" dirty="0"/>
              <a:t>Software Defined Radio, or SDR is a radio communication system where components that conventionally have been implemented in analog hardware (e.g. mixers, filters, amplifiers, modulators/demodulators, detectors, etc.) are instead implemented by means of software on a computer or embedded system. While the concept of SDR is not new, the rapidly evolving capabilities of digital electronics render practical many processes which were once only theoretically possible.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So Far, This Was My Initial SDR Setup</a:t>
            </a:r>
          </a:p>
        </p:txBody>
      </p:sp>
      <p:pic>
        <p:nvPicPr>
          <p:cNvPr id="5" name="Picture 4">
            <a:extLst>
              <a:ext uri="{FF2B5EF4-FFF2-40B4-BE49-F238E27FC236}">
                <a16:creationId xmlns:a16="http://schemas.microsoft.com/office/drawing/2014/main" id="{AC3AF6A0-E1AA-B2A6-8C64-027F333EE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362" y="1852294"/>
            <a:ext cx="5928122" cy="3586009"/>
          </a:xfrm>
          <a:prstGeom prst="rect">
            <a:avLst/>
          </a:prstGeom>
        </p:spPr>
      </p:pic>
    </p:spTree>
    <p:extLst>
      <p:ext uri="{BB962C8B-B14F-4D97-AF65-F5344CB8AC3E}">
        <p14:creationId xmlns:p14="http://schemas.microsoft.com/office/powerpoint/2010/main" val="3534406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638800" cy="1036638"/>
          </a:xfrm>
        </p:spPr>
        <p:txBody>
          <a:bodyPr/>
          <a:lstStyle/>
          <a:p>
            <a:r>
              <a:rPr lang="en-US" altLang="en-US" dirty="0"/>
              <a:t>Customization &amp; Improvements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5181600"/>
          </a:xfrm>
        </p:spPr>
        <p:txBody>
          <a:bodyPr/>
          <a:lstStyle/>
          <a:p>
            <a:pPr marL="914400" marR="0">
              <a:lnSpc>
                <a:spcPct val="115000"/>
              </a:lnSpc>
              <a:spcBef>
                <a:spcPts val="0"/>
              </a:spcBef>
              <a:spcAft>
                <a:spcPts val="1000"/>
              </a:spcAft>
            </a:pPr>
            <a:r>
              <a:rPr lang="en-US" sz="1800" kern="0" dirty="0">
                <a:effectLst/>
                <a:latin typeface="Calibri" panose="020F0502020204030204" pitchFamily="34" charset="0"/>
                <a:ea typeface="Times New Roman" panose="02020603050405020304" pitchFamily="18" charset="0"/>
                <a:cs typeface="Calibri" panose="020F0502020204030204" pitchFamily="34" charset="0"/>
              </a:rPr>
              <a:t>During my review of </a:t>
            </a:r>
            <a:r>
              <a:rPr lang="en-US" sz="1800" kern="0" dirty="0" err="1">
                <a:effectLst/>
                <a:latin typeface="Calibri" panose="020F0502020204030204" pitchFamily="34" charset="0"/>
                <a:ea typeface="Times New Roman" panose="02020603050405020304" pitchFamily="18" charset="0"/>
                <a:cs typeface="Calibri" panose="020F0502020204030204" pitchFamily="34" charset="0"/>
              </a:rPr>
              <a:t>SDRPlay’s</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excellent documentation, I learned that many of the hardware and software I already owned could be configured to work in conjunction with the SDR Uno software and </a:t>
            </a:r>
            <a:r>
              <a:rPr lang="en-US" sz="1800" kern="0" dirty="0" err="1">
                <a:effectLst/>
                <a:latin typeface="Calibri" panose="020F0502020204030204" pitchFamily="34" charset="0"/>
                <a:ea typeface="Times New Roman" panose="02020603050405020304" pitchFamily="18" charset="0"/>
                <a:cs typeface="Calibri" panose="020F0502020204030204" pitchFamily="34" charset="0"/>
              </a:rPr>
              <a:t>SDRPlay</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receiver.  Specifically, my Kenwood TS-2000 Transceiver and Ham Radio Deluxe (HRD) Radio Control Software Suite.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61C435E-6B19-73D5-F9A3-235F07E0B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505200"/>
            <a:ext cx="4267200" cy="3200400"/>
          </a:xfrm>
          <a:prstGeom prst="rect">
            <a:avLst/>
          </a:prstGeom>
        </p:spPr>
      </p:pic>
    </p:spTree>
    <p:extLst>
      <p:ext uri="{BB962C8B-B14F-4D97-AF65-F5344CB8AC3E}">
        <p14:creationId xmlns:p14="http://schemas.microsoft.com/office/powerpoint/2010/main" val="3035329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638800" cy="1036638"/>
          </a:xfrm>
        </p:spPr>
        <p:txBody>
          <a:bodyPr/>
          <a:lstStyle/>
          <a:p>
            <a:r>
              <a:rPr lang="en-US" altLang="en-US" dirty="0"/>
              <a:t>Customization &amp; Improvements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2971800"/>
          </a:xfrm>
        </p:spPr>
        <p:txBody>
          <a:bodyPr/>
          <a:lstStyle/>
          <a:p>
            <a:pPr marL="914400">
              <a:lnSpc>
                <a:spcPct val="115000"/>
              </a:lnSpc>
              <a:spcBef>
                <a:spcPts val="0"/>
              </a:spcBef>
              <a:spcAft>
                <a:spcPts val="1000"/>
              </a:spcAft>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Synchronization: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There are two support articles in </a:t>
            </a:r>
            <a:r>
              <a:rPr lang="en-US" sz="1800" kern="0" dirty="0" err="1">
                <a:effectLst/>
                <a:latin typeface="Calibri" panose="020F0502020204030204" pitchFamily="34" charset="0"/>
                <a:ea typeface="Times New Roman" panose="02020603050405020304" pitchFamily="18" charset="0"/>
                <a:cs typeface="Calibri" panose="020F0502020204030204" pitchFamily="34" charset="0"/>
              </a:rPr>
              <a:t>SDRPlay’s</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library.  The first article I read for this procedure worked, but was rather </a:t>
            </a:r>
            <a:r>
              <a:rPr lang="en-US" sz="1800" kern="0" dirty="0" err="1">
                <a:effectLst/>
                <a:latin typeface="Calibri" panose="020F0502020204030204" pitchFamily="34" charset="0"/>
                <a:ea typeface="Times New Roman" panose="02020603050405020304" pitchFamily="18" charset="0"/>
                <a:cs typeface="Calibri" panose="020F0502020204030204" pitchFamily="34" charset="0"/>
              </a:rPr>
              <a:t>clugy</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and clunky.  Unexpectedly, a new article was published titled, ‘</a:t>
            </a:r>
            <a:r>
              <a:rPr lang="en-US" sz="1800" i="1" kern="0" dirty="0">
                <a:effectLst/>
                <a:latin typeface="Calibri" panose="020F0502020204030204" pitchFamily="34" charset="0"/>
                <a:ea typeface="Times New Roman" panose="02020603050405020304" pitchFamily="18" charset="0"/>
                <a:cs typeface="Calibri" panose="020F0502020204030204" pitchFamily="34" charset="0"/>
              </a:rPr>
              <a:t>SDR Uno and HRD Revisited.’</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This article streamlined the process, centering synchronization control on HRD.  Again, you must follow the instructions closely, but the end result is fantastic.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A58368-F7C7-6128-75AC-33BB42CC1ADB}"/>
              </a:ext>
            </a:extLst>
          </p:cNvPr>
          <p:cNvPicPr>
            <a:picLocks noChangeAspect="1"/>
          </p:cNvPicPr>
          <p:nvPr/>
        </p:nvPicPr>
        <p:blipFill>
          <a:blip r:embed="rId2"/>
          <a:stretch>
            <a:fillRect/>
          </a:stretch>
        </p:blipFill>
        <p:spPr>
          <a:xfrm>
            <a:off x="3465461" y="3962400"/>
            <a:ext cx="5499100" cy="1318760"/>
          </a:xfrm>
          <a:prstGeom prst="rect">
            <a:avLst/>
          </a:prstGeom>
        </p:spPr>
      </p:pic>
      <p:sp>
        <p:nvSpPr>
          <p:cNvPr id="2" name="TextBox 1">
            <a:extLst>
              <a:ext uri="{FF2B5EF4-FFF2-40B4-BE49-F238E27FC236}">
                <a16:creationId xmlns:a16="http://schemas.microsoft.com/office/drawing/2014/main" id="{D8930C80-5EA1-D686-A391-F094A9AE3A9C}"/>
              </a:ext>
            </a:extLst>
          </p:cNvPr>
          <p:cNvSpPr txBox="1"/>
          <p:nvPr/>
        </p:nvSpPr>
        <p:spPr>
          <a:xfrm>
            <a:off x="3617861" y="5331559"/>
            <a:ext cx="5526139" cy="1200329"/>
          </a:xfrm>
          <a:prstGeom prst="rect">
            <a:avLst/>
          </a:prstGeom>
          <a:noFill/>
        </p:spPr>
        <p:txBody>
          <a:bodyPr wrap="square" rtlCol="0">
            <a:spAutoFit/>
          </a:bodyPr>
          <a:lstStyle/>
          <a:p>
            <a:pPr algn="l"/>
            <a:r>
              <a:rPr lang="en-US" dirty="0">
                <a:solidFill>
                  <a:schemeClr val="bg1"/>
                </a:solidFill>
                <a:latin typeface="Calibri" panose="020F0502020204030204" pitchFamily="34" charset="0"/>
                <a:cs typeface="Calibri" panose="020F0502020204030204" pitchFamily="34" charset="0"/>
              </a:rPr>
              <a:t>There is some limitation that in order to tune your SDR receiver outside the Amateur Radio Bands, you must turn Ham Radio Deluxe off.  HRD protects you from transmitting outside the Ham Bands.</a:t>
            </a:r>
          </a:p>
        </p:txBody>
      </p:sp>
    </p:spTree>
    <p:extLst>
      <p:ext uri="{BB962C8B-B14F-4D97-AF65-F5344CB8AC3E}">
        <p14:creationId xmlns:p14="http://schemas.microsoft.com/office/powerpoint/2010/main" val="2353461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638800" cy="1036638"/>
          </a:xfrm>
        </p:spPr>
        <p:txBody>
          <a:bodyPr/>
          <a:lstStyle/>
          <a:p>
            <a:r>
              <a:rPr lang="en-US" altLang="en-US" dirty="0"/>
              <a:t>Customization &amp; Improvements</a:t>
            </a:r>
          </a:p>
        </p:txBody>
      </p:sp>
      <p:pic>
        <p:nvPicPr>
          <p:cNvPr id="3" name="Picture 2">
            <a:extLst>
              <a:ext uri="{FF2B5EF4-FFF2-40B4-BE49-F238E27FC236}">
                <a16:creationId xmlns:a16="http://schemas.microsoft.com/office/drawing/2014/main" id="{200AB352-40BB-7A02-8DE0-3B4FE44D1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057400"/>
            <a:ext cx="4724400" cy="4724400"/>
          </a:xfrm>
          <a:prstGeom prst="rect">
            <a:avLst/>
          </a:prstGeom>
        </p:spPr>
      </p:pic>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609600"/>
          </a:xfrm>
        </p:spPr>
        <p:txBody>
          <a:bodyPr/>
          <a:lstStyle/>
          <a:p>
            <a:pPr marL="914400">
              <a:lnSpc>
                <a:spcPct val="115000"/>
              </a:lnSpc>
              <a:spcBef>
                <a:spcPts val="0"/>
              </a:spcBef>
              <a:spcAft>
                <a:spcPts val="1000"/>
              </a:spcAft>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Synchronization: </a:t>
            </a:r>
            <a:br>
              <a:rPr lang="en-US" sz="1800" b="1" kern="0" dirty="0">
                <a:effectLst/>
                <a:latin typeface="Calibri" panose="020F0502020204030204" pitchFamily="34" charset="0"/>
                <a:ea typeface="Times New Roman" panose="02020603050405020304" pitchFamily="18" charset="0"/>
                <a:cs typeface="Calibri" panose="020F0502020204030204" pitchFamily="34" charset="0"/>
              </a:rPr>
            </a:br>
            <a:r>
              <a:rPr lang="en-US" sz="1400" kern="0" dirty="0">
                <a:effectLst/>
                <a:latin typeface="Calibri" panose="020F0502020204030204" pitchFamily="34" charset="0"/>
                <a:ea typeface="Times New Roman" panose="02020603050405020304" pitchFamily="18" charset="0"/>
                <a:cs typeface="Calibri" panose="020F0502020204030204" pitchFamily="34" charset="0"/>
              </a:rPr>
              <a:t>Top – SDR Uno,</a:t>
            </a:r>
            <a:br>
              <a:rPr lang="en-US" sz="1400" kern="0" dirty="0">
                <a:effectLst/>
                <a:latin typeface="Calibri" panose="020F0502020204030204" pitchFamily="34" charset="0"/>
                <a:ea typeface="Times New Roman" panose="02020603050405020304" pitchFamily="18" charset="0"/>
                <a:cs typeface="Calibri" panose="020F0502020204030204" pitchFamily="34" charset="0"/>
              </a:rPr>
            </a:br>
            <a:r>
              <a:rPr lang="en-US" sz="1400" kern="0" dirty="0">
                <a:effectLst/>
                <a:latin typeface="Calibri" panose="020F0502020204030204" pitchFamily="34" charset="0"/>
                <a:ea typeface="Times New Roman" panose="02020603050405020304" pitchFamily="18" charset="0"/>
                <a:cs typeface="Calibri" panose="020F0502020204030204" pitchFamily="34" charset="0"/>
              </a:rPr>
              <a:t>Middle – Ham Radio Deluxe, </a:t>
            </a:r>
            <a:br>
              <a:rPr lang="en-US" sz="1400" kern="0" dirty="0">
                <a:effectLst/>
                <a:latin typeface="Calibri" panose="020F0502020204030204" pitchFamily="34" charset="0"/>
                <a:ea typeface="Times New Roman" panose="02020603050405020304" pitchFamily="18" charset="0"/>
                <a:cs typeface="Calibri" panose="020F0502020204030204" pitchFamily="34" charset="0"/>
              </a:rPr>
            </a:br>
            <a:r>
              <a:rPr lang="en-US" sz="1400" kern="0" dirty="0">
                <a:effectLst/>
                <a:latin typeface="Calibri" panose="020F0502020204030204" pitchFamily="34" charset="0"/>
                <a:ea typeface="Times New Roman" panose="02020603050405020304" pitchFamily="18" charset="0"/>
                <a:cs typeface="Calibri" panose="020F0502020204030204" pitchFamily="34" charset="0"/>
              </a:rPr>
              <a:t>Bottom – Kenwood TS-2000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4212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Special Considerations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5181600"/>
          </a:xfrm>
        </p:spPr>
        <p:txBody>
          <a:bodyPr/>
          <a:lstStyle/>
          <a:p>
            <a:pPr marL="914400" marR="0">
              <a:lnSpc>
                <a:spcPct val="115000"/>
              </a:lnSpc>
              <a:spcBef>
                <a:spcPts val="0"/>
              </a:spcBef>
              <a:spcAft>
                <a:spcPts val="100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One topic the documentation is very clear about is warning </a:t>
            </a:r>
            <a:r>
              <a:rPr lang="en-US" sz="1600" b="1" i="1" kern="0" dirty="0">
                <a:effectLst/>
                <a:latin typeface="Calibri" panose="020F0502020204030204" pitchFamily="34" charset="0"/>
                <a:ea typeface="Times New Roman" panose="02020603050405020304" pitchFamily="18" charset="0"/>
                <a:cs typeface="Calibri" panose="020F0502020204030204" pitchFamily="34" charset="0"/>
              </a:rPr>
              <a:t>NOT to overload your receiver from an RF perspective</a:t>
            </a:r>
            <a:r>
              <a:rPr lang="en-US" sz="1600" b="1" kern="0" dirty="0">
                <a:effectLst/>
                <a:latin typeface="Calibri" panose="020F0502020204030204" pitchFamily="34" charset="0"/>
                <a:ea typeface="Times New Roman" panose="02020603050405020304" pitchFamily="18" charset="0"/>
                <a:cs typeface="Calibri" panose="020F0502020204030204" pitchFamily="34" charset="0"/>
              </a:rPr>
              <a:t>.  </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This applies whether the receiver is turned on or turned off!  If you’re a user who simply listens, but never transmits, this would not be an issue, but if you’re an Amateur Radio Operator who actually transmits more often than not, this is something you need to think about.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15000"/>
              </a:lnSpc>
              <a:spcBef>
                <a:spcPts val="0"/>
              </a:spcBef>
              <a:spcAft>
                <a:spcPts val="100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If I had lots of land, many antennas and lots of coax, I might place my SDR Receiver Antennas at one end of the farm, and my transmitting antennas at the other end. In this case, you’d probably be fine, but most of us who live in the city have all of our antennas on the roof of our house in town.  In such circumstances you might be feeding your receiver antenna 100 watts of RF like drinking water from a fire hose!  There are a couple of things you can do.</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2277473-5493-E5A5-9026-118A8A9C2E2B}"/>
              </a:ext>
            </a:extLst>
          </p:cNvPr>
          <p:cNvPicPr>
            <a:picLocks noChangeAspect="1"/>
          </p:cNvPicPr>
          <p:nvPr/>
        </p:nvPicPr>
        <p:blipFill>
          <a:blip r:embed="rId2"/>
          <a:stretch>
            <a:fillRect/>
          </a:stretch>
        </p:blipFill>
        <p:spPr>
          <a:xfrm>
            <a:off x="3200400" y="1371600"/>
            <a:ext cx="1171575" cy="1066800"/>
          </a:xfrm>
          <a:prstGeom prst="rect">
            <a:avLst/>
          </a:prstGeom>
        </p:spPr>
      </p:pic>
    </p:spTree>
    <p:extLst>
      <p:ext uri="{BB962C8B-B14F-4D97-AF65-F5344CB8AC3E}">
        <p14:creationId xmlns:p14="http://schemas.microsoft.com/office/powerpoint/2010/main" val="1515396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457200"/>
            <a:ext cx="5410200" cy="609600"/>
          </a:xfrm>
        </p:spPr>
        <p:txBody>
          <a:bodyPr/>
          <a:lstStyle/>
          <a:p>
            <a:r>
              <a:rPr lang="en-US" altLang="en-US" dirty="0"/>
              <a:t>Here was my problem…</a:t>
            </a:r>
          </a:p>
        </p:txBody>
      </p:sp>
      <p:pic>
        <p:nvPicPr>
          <p:cNvPr id="6" name="Picture 5">
            <a:extLst>
              <a:ext uri="{FF2B5EF4-FFF2-40B4-BE49-F238E27FC236}">
                <a16:creationId xmlns:a16="http://schemas.microsoft.com/office/drawing/2014/main" id="{80EEE7DD-A4D3-92B0-6E15-14C197F97DF2}"/>
              </a:ext>
            </a:extLst>
          </p:cNvPr>
          <p:cNvPicPr>
            <a:picLocks noChangeAspect="1"/>
          </p:cNvPicPr>
          <p:nvPr/>
        </p:nvPicPr>
        <p:blipFill>
          <a:blip r:embed="rId2"/>
          <a:stretch>
            <a:fillRect/>
          </a:stretch>
        </p:blipFill>
        <p:spPr>
          <a:xfrm>
            <a:off x="3505200" y="1265237"/>
            <a:ext cx="3962400" cy="5229911"/>
          </a:xfrm>
          <a:prstGeom prst="rect">
            <a:avLst/>
          </a:prstGeom>
        </p:spPr>
      </p:pic>
    </p:spTree>
    <p:extLst>
      <p:ext uri="{BB962C8B-B14F-4D97-AF65-F5344CB8AC3E}">
        <p14:creationId xmlns:p14="http://schemas.microsoft.com/office/powerpoint/2010/main" val="524081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Special Considerations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124200" y="838200"/>
            <a:ext cx="5867400" cy="3352800"/>
          </a:xfrm>
        </p:spPr>
        <p:txBody>
          <a:bodyPr/>
          <a:lstStyle/>
          <a:p>
            <a:pPr marL="914400">
              <a:lnSpc>
                <a:spcPct val="115000"/>
              </a:lnSpc>
              <a:spcBef>
                <a:spcPts val="0"/>
              </a:spcBef>
              <a:spcAft>
                <a:spcPts val="1000"/>
              </a:spcAft>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Inline RF Limiters:</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First, I purchased two NMRF Brand, Model LM-20s RF Coaxial Limiters.  These were installed on each of the two SMA antenna inputs of the receiver.  This is intended to limit the amount of RF coming through the two antennas to the receiver.  If you shop around, these can be found for as low as $20 each, but I’ve seen them as high as $50.  There are less expensive online limiters out there for $1 or $2 bucks each, but I don’t trust them.  </a:t>
            </a:r>
            <a:r>
              <a:rPr lang="en-US" sz="1800" i="1" kern="0" dirty="0">
                <a:effectLst/>
                <a:latin typeface="Calibri" panose="020F0502020204030204" pitchFamily="34" charset="0"/>
                <a:ea typeface="Times New Roman" panose="02020603050405020304" pitchFamily="18" charset="0"/>
                <a:cs typeface="Calibri" panose="020F0502020204030204" pitchFamily="34" charset="0"/>
              </a:rPr>
              <a:t>You get what you pay for!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0">
              <a:lnSpc>
                <a:spcPct val="115000"/>
              </a:lnSpc>
              <a:spcBef>
                <a:spcPts val="0"/>
              </a:spcBef>
              <a:spcAft>
                <a:spcPts val="1000"/>
              </a:spcAft>
              <a:buNone/>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ED89A55-7198-02D9-4DFC-FBCAB4358E47}"/>
              </a:ext>
            </a:extLst>
          </p:cNvPr>
          <p:cNvPicPr>
            <a:picLocks noChangeAspect="1"/>
          </p:cNvPicPr>
          <p:nvPr/>
        </p:nvPicPr>
        <p:blipFill>
          <a:blip r:embed="rId2"/>
          <a:stretch>
            <a:fillRect/>
          </a:stretch>
        </p:blipFill>
        <p:spPr>
          <a:xfrm>
            <a:off x="4391025" y="4094163"/>
            <a:ext cx="3990975" cy="2686050"/>
          </a:xfrm>
          <a:prstGeom prst="rect">
            <a:avLst/>
          </a:prstGeom>
        </p:spPr>
      </p:pic>
    </p:spTree>
    <p:extLst>
      <p:ext uri="{BB962C8B-B14F-4D97-AF65-F5344CB8AC3E}">
        <p14:creationId xmlns:p14="http://schemas.microsoft.com/office/powerpoint/2010/main" val="403167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Special Considerations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590800" y="838200"/>
            <a:ext cx="6400800" cy="3352800"/>
          </a:xfrm>
        </p:spPr>
        <p:txBody>
          <a:bodyPr/>
          <a:lstStyle/>
          <a:p>
            <a:pPr marL="914400" marR="0">
              <a:lnSpc>
                <a:spcPct val="115000"/>
              </a:lnSpc>
              <a:spcBef>
                <a:spcPts val="0"/>
              </a:spcBef>
              <a:spcAft>
                <a:spcPts val="1000"/>
              </a:spcAft>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RF Sensing Switch:</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Next, I learned that </a:t>
            </a: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you can </a:t>
            </a:r>
            <a:r>
              <a:rPr lang="en-US" sz="1800" b="1" i="1" kern="0" dirty="0">
                <a:effectLst/>
                <a:latin typeface="Calibri" panose="020F0502020204030204" pitchFamily="34" charset="0"/>
                <a:ea typeface="Times New Roman" panose="02020603050405020304" pitchFamily="18" charset="0"/>
                <a:cs typeface="Calibri" panose="020F0502020204030204" pitchFamily="34" charset="0"/>
              </a:rPr>
              <a:t>share</a:t>
            </a: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 the same antenna with your transceiver</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if you install an </a:t>
            </a: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RF Sensing Switch</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The </a:t>
            </a:r>
            <a:r>
              <a:rPr lang="en-US" sz="1800" kern="0" dirty="0" err="1">
                <a:effectLst/>
                <a:latin typeface="Calibri" panose="020F0502020204030204" pitchFamily="34" charset="0"/>
                <a:ea typeface="Times New Roman" panose="02020603050405020304" pitchFamily="18" charset="0"/>
                <a:cs typeface="Calibri" panose="020F0502020204030204" pitchFamily="34" charset="0"/>
              </a:rPr>
              <a:t>SDRPlay</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documentation recommends the MFJ-1708.  This switch works in two ways.  One way, while in standby / receiving mode, it will share the antenna between the transceiver and the SDR receiver.  If it senses any RF on the antenna, it will throw the switch to isolate the receiver.  The other way, while in standby / receiving mode, it will share the antenna between the transceiver and the SDR receiver.  When the Push to Talk, (PTT,) on the transceiver is activated, it will throw the switch to isolate the receiver.  I used second option.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0">
              <a:lnSpc>
                <a:spcPct val="115000"/>
              </a:lnSpc>
              <a:spcBef>
                <a:spcPts val="0"/>
              </a:spcBef>
              <a:spcAft>
                <a:spcPts val="1000"/>
              </a:spcAft>
              <a:buNone/>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D81BEB5-0DED-4C65-107D-F67CC8F271E8}"/>
              </a:ext>
            </a:extLst>
          </p:cNvPr>
          <p:cNvPicPr>
            <a:picLocks noChangeAspect="1"/>
          </p:cNvPicPr>
          <p:nvPr/>
        </p:nvPicPr>
        <p:blipFill>
          <a:blip r:embed="rId2"/>
          <a:stretch>
            <a:fillRect/>
          </a:stretch>
        </p:blipFill>
        <p:spPr>
          <a:xfrm>
            <a:off x="6096000" y="4775905"/>
            <a:ext cx="2531806" cy="1824920"/>
          </a:xfrm>
          <a:prstGeom prst="rect">
            <a:avLst/>
          </a:prstGeom>
        </p:spPr>
      </p:pic>
    </p:spTree>
    <p:extLst>
      <p:ext uri="{BB962C8B-B14F-4D97-AF65-F5344CB8AC3E}">
        <p14:creationId xmlns:p14="http://schemas.microsoft.com/office/powerpoint/2010/main" val="269152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Special Considerations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2590800" y="838200"/>
            <a:ext cx="6400800" cy="2819400"/>
          </a:xfrm>
        </p:spPr>
        <p:txBody>
          <a:bodyPr/>
          <a:lstStyle/>
          <a:p>
            <a:pPr marL="914400" marR="0">
              <a:lnSpc>
                <a:spcPct val="115000"/>
              </a:lnSpc>
              <a:spcBef>
                <a:spcPts val="0"/>
              </a:spcBef>
              <a:spcAft>
                <a:spcPts val="1000"/>
              </a:spcAft>
            </a:pPr>
            <a:r>
              <a:rPr lang="en-US" sz="1800" b="1" kern="0" dirty="0">
                <a:effectLst/>
                <a:latin typeface="Calibri" panose="020F0502020204030204" pitchFamily="34" charset="0"/>
                <a:ea typeface="Times New Roman" panose="02020603050405020304" pitchFamily="18" charset="0"/>
                <a:cs typeface="Calibri" panose="020F0502020204030204" pitchFamily="34" charset="0"/>
              </a:rPr>
              <a:t>RF Sensing Switch:</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I installed two of these.  One between the Comet Antenna and the SDR with the side benefit of allowing me to use only one HF antenna, and the second RF switch between the </a:t>
            </a:r>
            <a:r>
              <a:rPr lang="en-US" sz="1800" kern="0" dirty="0" err="1">
                <a:effectLst/>
                <a:latin typeface="Calibri" panose="020F0502020204030204" pitchFamily="34" charset="0"/>
                <a:ea typeface="Times New Roman" panose="02020603050405020304" pitchFamily="18" charset="0"/>
                <a:cs typeface="Calibri" panose="020F0502020204030204" pitchFamily="34" charset="0"/>
              </a:rPr>
              <a:t>discone</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 antenna and the receiver.  I now have double protection on both antennas; the RF Limiters and the RF Sensing Switches for my SDR.  The bad news, is since the recent demise of MFJ Enterprises, the MFJ-1708 RF Sensing Switch is getting hard to find.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0">
              <a:lnSpc>
                <a:spcPct val="115000"/>
              </a:lnSpc>
              <a:spcBef>
                <a:spcPts val="0"/>
              </a:spcBef>
              <a:spcAft>
                <a:spcPts val="1000"/>
              </a:spcAft>
              <a:buNone/>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D81BEB5-0DED-4C65-107D-F67CC8F271E8}"/>
              </a:ext>
            </a:extLst>
          </p:cNvPr>
          <p:cNvPicPr>
            <a:picLocks noChangeAspect="1"/>
          </p:cNvPicPr>
          <p:nvPr/>
        </p:nvPicPr>
        <p:blipFill>
          <a:blip r:embed="rId2"/>
          <a:stretch>
            <a:fillRect/>
          </a:stretch>
        </p:blipFill>
        <p:spPr>
          <a:xfrm>
            <a:off x="4267200" y="3810000"/>
            <a:ext cx="4055806" cy="2923416"/>
          </a:xfrm>
          <a:prstGeom prst="rect">
            <a:avLst/>
          </a:prstGeom>
        </p:spPr>
      </p:pic>
    </p:spTree>
    <p:extLst>
      <p:ext uri="{BB962C8B-B14F-4D97-AF65-F5344CB8AC3E}">
        <p14:creationId xmlns:p14="http://schemas.microsoft.com/office/powerpoint/2010/main" val="1522776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5181600"/>
          </a:xfrm>
        </p:spPr>
        <p:txBody>
          <a:bodyPr/>
          <a:lstStyle/>
          <a:p>
            <a:r>
              <a:rPr lang="en-US" altLang="en-US" dirty="0"/>
              <a:t>The next few slides will display photos and screen shots without a lot of text.  </a:t>
            </a:r>
          </a:p>
          <a:p>
            <a:r>
              <a:rPr lang="en-US" altLang="en-US" dirty="0"/>
              <a:t>Let’s enjoy and have fun!</a:t>
            </a:r>
          </a:p>
        </p:txBody>
      </p:sp>
    </p:spTree>
    <p:extLst>
      <p:ext uri="{BB962C8B-B14F-4D97-AF65-F5344CB8AC3E}">
        <p14:creationId xmlns:p14="http://schemas.microsoft.com/office/powerpoint/2010/main" val="32667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Overview</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352800" y="838200"/>
            <a:ext cx="5638800" cy="5181600"/>
          </a:xfrm>
        </p:spPr>
        <p:txBody>
          <a:bodyPr/>
          <a:lstStyle/>
          <a:p>
            <a:r>
              <a:rPr lang="en-US" altLang="en-US" sz="2400" dirty="0"/>
              <a:t>In most cases Software Defined Radio for Amateur Radio is used for receiving, although there are transceivers, with Flex Radio being one example.</a:t>
            </a:r>
          </a:p>
          <a:p>
            <a:pPr lvl="1"/>
            <a:r>
              <a:rPr lang="en-US" altLang="en-US" sz="2000" dirty="0"/>
              <a:t>For an expanded description of SDR, see the Wikipedia Article at: </a:t>
            </a:r>
            <a:r>
              <a:rPr lang="en-US" altLang="en-US" sz="2000" dirty="0">
                <a:hlinkClick r:id="rId3"/>
              </a:rPr>
              <a:t>https://en.wikipedia.org/wiki/Software-defined_radio</a:t>
            </a:r>
            <a:r>
              <a:rPr lang="en-US" altLang="en-US" sz="2000" dirty="0"/>
              <a:t> </a:t>
            </a:r>
          </a:p>
          <a:p>
            <a:r>
              <a:rPr lang="en-US" altLang="en-US" sz="2400" dirty="0"/>
              <a:t>Like many aspects of Amateur Radio, there are many different options, projects, and uses of SDR available to the HAM.  My interests evolved to the implementation of a </a:t>
            </a:r>
            <a:r>
              <a:rPr lang="en-US" altLang="en-US" sz="2400" dirty="0" err="1"/>
              <a:t>Panadaptor</a:t>
            </a:r>
            <a:r>
              <a:rPr lang="en-US" altLang="en-US" sz="2400" dirty="0"/>
              <a:t>.</a:t>
            </a:r>
          </a:p>
        </p:txBody>
      </p:sp>
    </p:spTree>
    <p:extLst>
      <p:ext uri="{BB962C8B-B14F-4D97-AF65-F5344CB8AC3E}">
        <p14:creationId xmlns:p14="http://schemas.microsoft.com/office/powerpoint/2010/main" val="236701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Good Example of Harmonics</a:t>
            </a:r>
          </a:p>
        </p:txBody>
      </p:sp>
      <p:pic>
        <p:nvPicPr>
          <p:cNvPr id="5" name="Picture 4">
            <a:extLst>
              <a:ext uri="{FF2B5EF4-FFF2-40B4-BE49-F238E27FC236}">
                <a16:creationId xmlns:a16="http://schemas.microsoft.com/office/drawing/2014/main" id="{48379323-3896-1401-1EFF-D7234BBB5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19" y="1585452"/>
            <a:ext cx="8229600" cy="4968815"/>
          </a:xfrm>
          <a:prstGeom prst="rect">
            <a:avLst/>
          </a:prstGeom>
        </p:spPr>
      </p:pic>
    </p:spTree>
    <p:extLst>
      <p:ext uri="{BB962C8B-B14F-4D97-AF65-F5344CB8AC3E}">
        <p14:creationId xmlns:p14="http://schemas.microsoft.com/office/powerpoint/2010/main" val="2858077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Field Day 2024, 20m Band</a:t>
            </a:r>
          </a:p>
        </p:txBody>
      </p:sp>
      <p:pic>
        <p:nvPicPr>
          <p:cNvPr id="3" name="Picture 2">
            <a:extLst>
              <a:ext uri="{FF2B5EF4-FFF2-40B4-BE49-F238E27FC236}">
                <a16:creationId xmlns:a16="http://schemas.microsoft.com/office/drawing/2014/main" id="{5EFFCF44-78AF-5E62-45A4-907C7721A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608"/>
            <a:ext cx="9073753" cy="2918192"/>
          </a:xfrm>
          <a:prstGeom prst="rect">
            <a:avLst/>
          </a:prstGeom>
        </p:spPr>
      </p:pic>
    </p:spTree>
    <p:extLst>
      <p:ext uri="{BB962C8B-B14F-4D97-AF65-F5344CB8AC3E}">
        <p14:creationId xmlns:p14="http://schemas.microsoft.com/office/powerpoint/2010/main" val="3268224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10m Opening, Fall 2023</a:t>
            </a:r>
          </a:p>
        </p:txBody>
      </p:sp>
      <p:pic>
        <p:nvPicPr>
          <p:cNvPr id="4" name="Picture 3">
            <a:extLst>
              <a:ext uri="{FF2B5EF4-FFF2-40B4-BE49-F238E27FC236}">
                <a16:creationId xmlns:a16="http://schemas.microsoft.com/office/drawing/2014/main" id="{AA147DB3-11BB-2D28-A2AB-98B712ADB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54593"/>
            <a:ext cx="9144000" cy="5555807"/>
          </a:xfrm>
          <a:prstGeom prst="rect">
            <a:avLst/>
          </a:prstGeom>
        </p:spPr>
      </p:pic>
    </p:spTree>
    <p:extLst>
      <p:ext uri="{BB962C8B-B14F-4D97-AF65-F5344CB8AC3E}">
        <p14:creationId xmlns:p14="http://schemas.microsoft.com/office/powerpoint/2010/main" val="292139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DX Cluster Plug In</a:t>
            </a:r>
          </a:p>
        </p:txBody>
      </p:sp>
      <p:pic>
        <p:nvPicPr>
          <p:cNvPr id="3" name="Picture 2">
            <a:extLst>
              <a:ext uri="{FF2B5EF4-FFF2-40B4-BE49-F238E27FC236}">
                <a16:creationId xmlns:a16="http://schemas.microsoft.com/office/drawing/2014/main" id="{23135998-5F4E-D670-A05D-2FD85E168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48" y="1874838"/>
            <a:ext cx="8552704" cy="4381941"/>
          </a:xfrm>
          <a:prstGeom prst="rect">
            <a:avLst/>
          </a:prstGeom>
        </p:spPr>
      </p:pic>
    </p:spTree>
    <p:extLst>
      <p:ext uri="{BB962C8B-B14F-4D97-AF65-F5344CB8AC3E}">
        <p14:creationId xmlns:p14="http://schemas.microsoft.com/office/powerpoint/2010/main" val="2340745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1.6 GHz Satellite Signal</a:t>
            </a:r>
          </a:p>
          <a:p>
            <a:pPr lvl="1"/>
            <a:r>
              <a:rPr lang="en-US" altLang="en-US" dirty="0"/>
              <a:t>“As Seen on TV!”</a:t>
            </a:r>
          </a:p>
        </p:txBody>
      </p:sp>
      <p:pic>
        <p:nvPicPr>
          <p:cNvPr id="4" name="Picture 3">
            <a:extLst>
              <a:ext uri="{FF2B5EF4-FFF2-40B4-BE49-F238E27FC236}">
                <a16:creationId xmlns:a16="http://schemas.microsoft.com/office/drawing/2014/main" id="{20ABC93F-ED49-192F-535D-B765F83AF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27" y="2209800"/>
            <a:ext cx="7828745" cy="3469105"/>
          </a:xfrm>
          <a:prstGeom prst="rect">
            <a:avLst/>
          </a:prstGeom>
        </p:spPr>
      </p:pic>
    </p:spTree>
    <p:extLst>
      <p:ext uri="{BB962C8B-B14F-4D97-AF65-F5344CB8AC3E}">
        <p14:creationId xmlns:p14="http://schemas.microsoft.com/office/powerpoint/2010/main" val="3260699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20m CW Traffic</a:t>
            </a:r>
          </a:p>
        </p:txBody>
      </p:sp>
      <p:pic>
        <p:nvPicPr>
          <p:cNvPr id="4" name="Picture 3">
            <a:extLst>
              <a:ext uri="{FF2B5EF4-FFF2-40B4-BE49-F238E27FC236}">
                <a16:creationId xmlns:a16="http://schemas.microsoft.com/office/drawing/2014/main" id="{4861DE6D-266C-EE4E-AAA3-5BD15FBF1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028" y="1265238"/>
            <a:ext cx="5497972" cy="5609968"/>
          </a:xfrm>
          <a:prstGeom prst="rect">
            <a:avLst/>
          </a:prstGeom>
        </p:spPr>
      </p:pic>
    </p:spTree>
    <p:extLst>
      <p:ext uri="{BB962C8B-B14F-4D97-AF65-F5344CB8AC3E}">
        <p14:creationId xmlns:p14="http://schemas.microsoft.com/office/powerpoint/2010/main" val="957486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Having Fun!!!</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762000"/>
          </a:xfrm>
        </p:spPr>
        <p:txBody>
          <a:bodyPr/>
          <a:lstStyle/>
          <a:p>
            <a:r>
              <a:rPr lang="en-US" altLang="en-US" dirty="0"/>
              <a:t>The Whole Station</a:t>
            </a:r>
          </a:p>
        </p:txBody>
      </p:sp>
      <p:pic>
        <p:nvPicPr>
          <p:cNvPr id="3" name="Picture 2">
            <a:extLst>
              <a:ext uri="{FF2B5EF4-FFF2-40B4-BE49-F238E27FC236}">
                <a16:creationId xmlns:a16="http://schemas.microsoft.com/office/drawing/2014/main" id="{47F4810C-DF6F-63D8-7B89-AC14A7C16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78200" y="2235200"/>
            <a:ext cx="5283200" cy="3962400"/>
          </a:xfrm>
          <a:prstGeom prst="rect">
            <a:avLst/>
          </a:prstGeom>
        </p:spPr>
      </p:pic>
    </p:spTree>
    <p:extLst>
      <p:ext uri="{BB962C8B-B14F-4D97-AF65-F5344CB8AC3E}">
        <p14:creationId xmlns:p14="http://schemas.microsoft.com/office/powerpoint/2010/main" val="717279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Special Thanks!</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5181600"/>
          </a:xfrm>
        </p:spPr>
        <p:txBody>
          <a:bodyPr/>
          <a:lstStyle/>
          <a:p>
            <a:r>
              <a:rPr lang="en-US" altLang="en-US" dirty="0"/>
              <a:t>My Hat’s Off to these Fellow Hams who have helped me out with this project:</a:t>
            </a:r>
          </a:p>
          <a:p>
            <a:pPr lvl="1"/>
            <a:r>
              <a:rPr lang="en-US" altLang="en-US" b="1" dirty="0"/>
              <a:t>Phil Frame KF0LHD</a:t>
            </a:r>
          </a:p>
          <a:p>
            <a:pPr lvl="2"/>
            <a:r>
              <a:rPr lang="en-US" altLang="en-US" dirty="0"/>
              <a:t>My Wife no longer allows me to climb ladders and climb of the roof, etc.  Phil came to the rescue, twice and even brought the ladder!</a:t>
            </a:r>
          </a:p>
          <a:p>
            <a:pPr lvl="1"/>
            <a:r>
              <a:rPr lang="en-US" altLang="en-US" b="1" dirty="0"/>
              <a:t>Jerry Chamberlin W0ZXH</a:t>
            </a:r>
          </a:p>
          <a:p>
            <a:pPr lvl="2"/>
            <a:r>
              <a:rPr lang="en-US" altLang="en-US" dirty="0"/>
              <a:t>Allowing me to call him at various times of the day or evening to help me figure out various road blocks, etc.</a:t>
            </a:r>
          </a:p>
        </p:txBody>
      </p:sp>
    </p:spTree>
    <p:extLst>
      <p:ext uri="{BB962C8B-B14F-4D97-AF65-F5344CB8AC3E}">
        <p14:creationId xmlns:p14="http://schemas.microsoft.com/office/powerpoint/2010/main" val="2616155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990600"/>
            <a:ext cx="5499100" cy="5181600"/>
          </a:xfrm>
        </p:spPr>
        <p:txBody>
          <a:bodyPr/>
          <a:lstStyle/>
          <a:p>
            <a:pPr marL="0" indent="0" algn="ctr">
              <a:buNone/>
            </a:pPr>
            <a:endParaRPr lang="en-US" altLang="en-US" sz="3200" b="1" dirty="0">
              <a:latin typeface="Times New Roman" panose="02020603050405020304" pitchFamily="18" charset="0"/>
              <a:cs typeface="Times New Roman" panose="02020603050405020304" pitchFamily="18" charset="0"/>
            </a:endParaRPr>
          </a:p>
          <a:p>
            <a:pPr marL="0" indent="0" algn="ctr">
              <a:buNone/>
            </a:pPr>
            <a:endParaRPr lang="en-US" altLang="en-US" sz="3200" b="1" dirty="0">
              <a:latin typeface="Times New Roman" panose="02020603050405020304" pitchFamily="18" charset="0"/>
              <a:cs typeface="Times New Roman" panose="02020603050405020304" pitchFamily="18" charset="0"/>
            </a:endParaRPr>
          </a:p>
          <a:p>
            <a:pPr marL="0" indent="0" algn="ctr">
              <a:buNone/>
            </a:pPr>
            <a:r>
              <a:rPr lang="en-US" altLang="en-US" sz="9600" b="1" dirty="0">
                <a:latin typeface="Times New Roman" panose="02020603050405020304" pitchFamily="18" charset="0"/>
                <a:cs typeface="Times New Roman" panose="02020603050405020304" pitchFamily="18" charset="0"/>
              </a:rPr>
              <a:t>Q &amp; A</a:t>
            </a:r>
          </a:p>
        </p:txBody>
      </p:sp>
    </p:spTree>
    <p:extLst>
      <p:ext uri="{BB962C8B-B14F-4D97-AF65-F5344CB8AC3E}">
        <p14:creationId xmlns:p14="http://schemas.microsoft.com/office/powerpoint/2010/main" val="394450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4800600" y="4068762"/>
            <a:ext cx="4038600" cy="1036638"/>
          </a:xfrm>
        </p:spPr>
        <p:txBody>
          <a:bodyPr/>
          <a:lstStyle/>
          <a:p>
            <a:pPr algn="ctr"/>
            <a:r>
              <a:rPr lang="en-US" altLang="en-US" i="1" dirty="0"/>
              <a:t>A Hams in</a:t>
            </a:r>
            <a:br>
              <a:rPr lang="en-US" altLang="en-US" i="1" dirty="0"/>
            </a:br>
            <a:r>
              <a:rPr lang="en-US" altLang="en-US" i="1" dirty="0"/>
              <a:t>Space Production!</a:t>
            </a:r>
            <a:br>
              <a:rPr lang="en-US" altLang="en-US" i="1" dirty="0"/>
            </a:br>
            <a:r>
              <a:rPr lang="en-US" altLang="en-US" sz="1000" i="1" dirty="0"/>
              <a:t>Copyright © 2024 Randal R. Schulze </a:t>
            </a:r>
            <a:br>
              <a:rPr lang="en-US" altLang="en-US" sz="1000" i="1" dirty="0"/>
            </a:br>
            <a:r>
              <a:rPr lang="en-US" altLang="en-US" sz="1000" i="1" dirty="0"/>
              <a:t>dba Hams in Space</a:t>
            </a:r>
            <a:endParaRPr lang="en-US" altLang="en-US" i="1" dirty="0"/>
          </a:p>
        </p:txBody>
      </p:sp>
      <p:pic>
        <p:nvPicPr>
          <p:cNvPr id="3" name="Picture 2">
            <a:extLst>
              <a:ext uri="{FF2B5EF4-FFF2-40B4-BE49-F238E27FC236}">
                <a16:creationId xmlns:a16="http://schemas.microsoft.com/office/drawing/2014/main" id="{3F02EF8B-A1DD-179E-6FEA-CC1B8C1CEF6E}"/>
              </a:ext>
            </a:extLst>
          </p:cNvPr>
          <p:cNvPicPr>
            <a:picLocks noChangeAspect="1"/>
          </p:cNvPicPr>
          <p:nvPr/>
        </p:nvPicPr>
        <p:blipFill>
          <a:blip r:embed="rId2"/>
          <a:stretch>
            <a:fillRect/>
          </a:stretch>
        </p:blipFill>
        <p:spPr>
          <a:xfrm>
            <a:off x="3667125" y="735012"/>
            <a:ext cx="3190875" cy="3105150"/>
          </a:xfrm>
          <a:prstGeom prst="rect">
            <a:avLst/>
          </a:prstGeom>
        </p:spPr>
      </p:pic>
      <p:sp>
        <p:nvSpPr>
          <p:cNvPr id="2" name="TextBox 1">
            <a:extLst>
              <a:ext uri="{FF2B5EF4-FFF2-40B4-BE49-F238E27FC236}">
                <a16:creationId xmlns:a16="http://schemas.microsoft.com/office/drawing/2014/main" id="{B1CD6836-13DA-9015-52A0-42D219534280}"/>
              </a:ext>
            </a:extLst>
          </p:cNvPr>
          <p:cNvSpPr txBox="1"/>
          <p:nvPr/>
        </p:nvSpPr>
        <p:spPr>
          <a:xfrm>
            <a:off x="7534355" y="6248400"/>
            <a:ext cx="1282722" cy="430887"/>
          </a:xfrm>
          <a:prstGeom prst="rect">
            <a:avLst/>
          </a:prstGeom>
          <a:noFill/>
        </p:spPr>
        <p:txBody>
          <a:bodyPr wrap="none" rtlCol="0">
            <a:spAutoFit/>
          </a:bodyPr>
          <a:lstStyle/>
          <a:p>
            <a:pPr algn="l"/>
            <a:r>
              <a:rPr lang="en-US" sz="1100" dirty="0">
                <a:solidFill>
                  <a:schemeClr val="bg1">
                    <a:lumMod val="65000"/>
                  </a:schemeClr>
                </a:solidFill>
              </a:rPr>
              <a:t>v1.01 01AUG24</a:t>
            </a:r>
            <a:br>
              <a:rPr lang="en-US" sz="1100" dirty="0">
                <a:solidFill>
                  <a:schemeClr val="bg1">
                    <a:lumMod val="65000"/>
                  </a:schemeClr>
                </a:solidFill>
              </a:rPr>
            </a:br>
            <a:r>
              <a:rPr lang="en-US" sz="1100" dirty="0">
                <a:solidFill>
                  <a:schemeClr val="bg1">
                    <a:lumMod val="65000"/>
                  </a:schemeClr>
                </a:solidFill>
              </a:rPr>
              <a:t>My SDR Journey</a:t>
            </a:r>
          </a:p>
        </p:txBody>
      </p:sp>
    </p:spTree>
    <p:extLst>
      <p:ext uri="{BB962C8B-B14F-4D97-AF65-F5344CB8AC3E}">
        <p14:creationId xmlns:p14="http://schemas.microsoft.com/office/powerpoint/2010/main" val="375989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Overview</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352800" y="838200"/>
            <a:ext cx="5638800" cy="5181600"/>
          </a:xfrm>
        </p:spPr>
        <p:txBody>
          <a:bodyPr/>
          <a:lstStyle/>
          <a:p>
            <a:r>
              <a:rPr lang="en-US" altLang="en-US" sz="2400" dirty="0"/>
              <a:t>A </a:t>
            </a:r>
            <a:r>
              <a:rPr lang="en-US" altLang="en-US" sz="2400" dirty="0" err="1"/>
              <a:t>Panadapter</a:t>
            </a:r>
            <a:r>
              <a:rPr lang="en-US" altLang="en-US" sz="2400" dirty="0"/>
              <a:t> is short for </a:t>
            </a:r>
            <a:r>
              <a:rPr lang="en-US" altLang="en-US" sz="2400" i="1" dirty="0"/>
              <a:t>Panoramic Adapter. </a:t>
            </a:r>
            <a:r>
              <a:rPr lang="en-US" altLang="en-US" sz="2400" dirty="0"/>
              <a:t>The simple answer is that it allows us to </a:t>
            </a:r>
            <a:r>
              <a:rPr lang="en-US" altLang="en-US" sz="2400" b="1" dirty="0"/>
              <a:t>see a panoramic display of the band our radio is tuned to</a:t>
            </a:r>
            <a:r>
              <a:rPr lang="en-US" altLang="en-US" sz="2400" dirty="0"/>
              <a:t>... We can see every signal over the entire band. </a:t>
            </a:r>
          </a:p>
          <a:p>
            <a:r>
              <a:rPr lang="en-US" altLang="en-US" sz="2400" dirty="0"/>
              <a:t>For me, an SDR </a:t>
            </a:r>
            <a:r>
              <a:rPr lang="en-US" altLang="en-US" sz="2400" dirty="0" err="1"/>
              <a:t>Panadaptor</a:t>
            </a:r>
            <a:r>
              <a:rPr lang="en-US" altLang="en-US" sz="2400" dirty="0"/>
              <a:t> has added several new dimensions to my Amateur Radio Experience as it allows me to not simply hear a signal, it allows me </a:t>
            </a:r>
            <a:r>
              <a:rPr lang="en-US" altLang="en-US" sz="2400" i="1" dirty="0"/>
              <a:t>to actually see </a:t>
            </a:r>
            <a:r>
              <a:rPr lang="en-US" altLang="en-US" sz="2400" dirty="0"/>
              <a:t>a signal’s  frequency, amplitude, strength, and bandwidth to name just a few of its attributes.</a:t>
            </a:r>
          </a:p>
        </p:txBody>
      </p:sp>
    </p:spTree>
    <p:extLst>
      <p:ext uri="{BB962C8B-B14F-4D97-AF65-F5344CB8AC3E}">
        <p14:creationId xmlns:p14="http://schemas.microsoft.com/office/powerpoint/2010/main" val="401167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Overview</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352800" y="838200"/>
            <a:ext cx="5638800" cy="5181600"/>
          </a:xfrm>
        </p:spPr>
        <p:txBody>
          <a:bodyPr/>
          <a:lstStyle/>
          <a:p>
            <a:r>
              <a:rPr lang="en-US" altLang="en-US" sz="2400" dirty="0"/>
              <a:t>This presentation is an attempt to “scratch the surface” of the topic of SDR Radio, and perhaps allow some ideas for what you might want to do with SDR.</a:t>
            </a:r>
            <a:br>
              <a:rPr lang="en-US" altLang="en-US" sz="2400" dirty="0"/>
            </a:br>
            <a:endParaRPr lang="en-US" altLang="en-US" sz="2400" dirty="0"/>
          </a:p>
          <a:p>
            <a:r>
              <a:rPr lang="en-US" altLang="en-US" sz="2400" dirty="0"/>
              <a:t>This is also to provide my experience, and lessons learned to aid you, in the event you wish to pursue an SDR Project as part of your Amateur Radio Journey.</a:t>
            </a:r>
          </a:p>
          <a:p>
            <a:endParaRPr lang="en-US" altLang="en-US" sz="2400" dirty="0"/>
          </a:p>
          <a:p>
            <a:pPr marL="0" indent="0">
              <a:buNone/>
            </a:pPr>
            <a:r>
              <a:rPr lang="en-US" altLang="en-US" sz="2400" i="1" dirty="0"/>
              <a:t>73 and Have Fun!!</a:t>
            </a:r>
          </a:p>
        </p:txBody>
      </p:sp>
    </p:spTree>
    <p:extLst>
      <p:ext uri="{BB962C8B-B14F-4D97-AF65-F5344CB8AC3E}">
        <p14:creationId xmlns:p14="http://schemas.microsoft.com/office/powerpoint/2010/main" val="2402244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In the Beginning</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838200"/>
            <a:ext cx="5499100" cy="5181600"/>
          </a:xfrm>
        </p:spPr>
        <p:txBody>
          <a:bodyPr/>
          <a:lstStyle/>
          <a:p>
            <a:r>
              <a:rPr lang="en-US" altLang="en-US" dirty="0"/>
              <a:t>RTL Dongles</a:t>
            </a:r>
          </a:p>
          <a:p>
            <a:pPr lvl="1"/>
            <a:r>
              <a:rPr lang="en-US" altLang="en-US" dirty="0"/>
              <a:t>VHF and Up</a:t>
            </a:r>
          </a:p>
          <a:p>
            <a:pPr lvl="2"/>
            <a:r>
              <a:rPr lang="en-US" altLang="en-US" dirty="0"/>
              <a:t>HF requires an “Up Converter”</a:t>
            </a:r>
          </a:p>
          <a:p>
            <a:pPr lvl="1"/>
            <a:r>
              <a:rPr lang="en-US" altLang="en-US" dirty="0"/>
              <a:t>Relatively Low Cost</a:t>
            </a:r>
          </a:p>
          <a:p>
            <a:pPr lvl="1"/>
            <a:r>
              <a:rPr lang="en-US" altLang="en-US" dirty="0"/>
              <a:t>Check Out:</a:t>
            </a:r>
          </a:p>
          <a:p>
            <a:pPr lvl="2"/>
            <a:r>
              <a:rPr lang="en-US" altLang="en-US" dirty="0"/>
              <a:t>https://www.nooelec.com </a:t>
            </a:r>
          </a:p>
        </p:txBody>
      </p:sp>
      <p:pic>
        <p:nvPicPr>
          <p:cNvPr id="3" name="Picture 2">
            <a:extLst>
              <a:ext uri="{FF2B5EF4-FFF2-40B4-BE49-F238E27FC236}">
                <a16:creationId xmlns:a16="http://schemas.microsoft.com/office/drawing/2014/main" id="{998284F2-11D7-3FC3-D1B1-1FF2C40AAABD}"/>
              </a:ext>
            </a:extLst>
          </p:cNvPr>
          <p:cNvPicPr>
            <a:picLocks noChangeAspect="1"/>
          </p:cNvPicPr>
          <p:nvPr/>
        </p:nvPicPr>
        <p:blipFill>
          <a:blip r:embed="rId3"/>
          <a:stretch>
            <a:fillRect/>
          </a:stretch>
        </p:blipFill>
        <p:spPr>
          <a:xfrm>
            <a:off x="6324600" y="3795920"/>
            <a:ext cx="2286000" cy="2223880"/>
          </a:xfrm>
          <a:prstGeom prst="rect">
            <a:avLst/>
          </a:prstGeom>
        </p:spPr>
      </p:pic>
      <p:pic>
        <p:nvPicPr>
          <p:cNvPr id="5" name="Picture 4">
            <a:extLst>
              <a:ext uri="{FF2B5EF4-FFF2-40B4-BE49-F238E27FC236}">
                <a16:creationId xmlns:a16="http://schemas.microsoft.com/office/drawing/2014/main" id="{F9108461-FF0F-54AC-3B3B-59BC7A931C48}"/>
              </a:ext>
            </a:extLst>
          </p:cNvPr>
          <p:cNvPicPr>
            <a:picLocks noChangeAspect="1"/>
          </p:cNvPicPr>
          <p:nvPr/>
        </p:nvPicPr>
        <p:blipFill>
          <a:blip r:embed="rId4"/>
          <a:stretch>
            <a:fillRect/>
          </a:stretch>
        </p:blipFill>
        <p:spPr>
          <a:xfrm>
            <a:off x="3352800" y="3793196"/>
            <a:ext cx="2705100" cy="2226604"/>
          </a:xfrm>
          <a:prstGeom prst="rect">
            <a:avLst/>
          </a:prstGeom>
        </p:spPr>
      </p:pic>
    </p:spTree>
    <p:extLst>
      <p:ext uri="{BB962C8B-B14F-4D97-AF65-F5344CB8AC3E}">
        <p14:creationId xmlns:p14="http://schemas.microsoft.com/office/powerpoint/2010/main" val="191493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228600"/>
            <a:ext cx="5410200" cy="1036638"/>
          </a:xfrm>
        </p:spPr>
        <p:txBody>
          <a:bodyPr/>
          <a:lstStyle/>
          <a:p>
            <a:r>
              <a:rPr lang="en-US" altLang="en-US" dirty="0"/>
              <a:t>SDR Software</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762000"/>
            <a:ext cx="5499100" cy="3886200"/>
          </a:xfrm>
        </p:spPr>
        <p:txBody>
          <a:bodyPr/>
          <a:lstStyle/>
          <a:p>
            <a:r>
              <a:rPr lang="en-US" altLang="en-US" dirty="0"/>
              <a:t>SDR# “</a:t>
            </a:r>
            <a:r>
              <a:rPr lang="en-US" altLang="en-US" i="1" dirty="0"/>
              <a:t>SDR Sharp</a:t>
            </a:r>
            <a:r>
              <a:rPr lang="en-US" altLang="en-US" dirty="0"/>
              <a:t>” (Free)</a:t>
            </a:r>
          </a:p>
          <a:p>
            <a:pPr lvl="1"/>
            <a:r>
              <a:rPr lang="en-US" altLang="en-US" sz="2000" dirty="0">
                <a:hlinkClick r:id="rId2"/>
              </a:rPr>
              <a:t>https://airspy.com/download/</a:t>
            </a:r>
            <a:endParaRPr lang="en-US" altLang="en-US" sz="2000" dirty="0"/>
          </a:p>
          <a:p>
            <a:r>
              <a:rPr lang="en-US" altLang="en-US" dirty="0"/>
              <a:t>HDSDR (Free)</a:t>
            </a:r>
          </a:p>
          <a:p>
            <a:pPr lvl="1"/>
            <a:r>
              <a:rPr lang="en-US" altLang="en-US" sz="2000" dirty="0">
                <a:hlinkClick r:id="rId3"/>
              </a:rPr>
              <a:t>http://www.hdsdr.de/</a:t>
            </a:r>
            <a:endParaRPr lang="en-US" altLang="en-US" sz="2000" dirty="0"/>
          </a:p>
          <a:p>
            <a:r>
              <a:rPr lang="en-US" altLang="en-US" dirty="0"/>
              <a:t>SDR++ (Free)</a:t>
            </a:r>
          </a:p>
          <a:p>
            <a:pPr lvl="1"/>
            <a:r>
              <a:rPr lang="en-US" altLang="en-US" sz="2000" dirty="0">
                <a:hlinkClick r:id="rId4"/>
              </a:rPr>
              <a:t>https://github.com/AlexandreRouma/SDRPlusPlus</a:t>
            </a:r>
            <a:endParaRPr lang="en-US" altLang="en-US" sz="2000" dirty="0"/>
          </a:p>
          <a:p>
            <a:r>
              <a:rPr lang="en-US" altLang="en-US" dirty="0" err="1"/>
              <a:t>SDRUno</a:t>
            </a:r>
            <a:r>
              <a:rPr lang="en-US" altLang="en-US" dirty="0"/>
              <a:t> (Free)</a:t>
            </a:r>
          </a:p>
          <a:p>
            <a:pPr lvl="1"/>
            <a:r>
              <a:rPr lang="en-US" altLang="en-US" sz="2000" dirty="0">
                <a:hlinkClick r:id="rId5"/>
              </a:rPr>
              <a:t>http://www.sdrplay.com/windows.html</a:t>
            </a:r>
            <a:r>
              <a:rPr lang="en-US" altLang="en-US" sz="2000" dirty="0"/>
              <a:t> </a:t>
            </a:r>
          </a:p>
        </p:txBody>
      </p:sp>
      <p:pic>
        <p:nvPicPr>
          <p:cNvPr id="3" name="Picture 2">
            <a:extLst>
              <a:ext uri="{FF2B5EF4-FFF2-40B4-BE49-F238E27FC236}">
                <a16:creationId xmlns:a16="http://schemas.microsoft.com/office/drawing/2014/main" id="{074FF0B1-4A19-251B-B56C-D0EFBBCD54A3}"/>
              </a:ext>
            </a:extLst>
          </p:cNvPr>
          <p:cNvPicPr>
            <a:picLocks noChangeAspect="1"/>
          </p:cNvPicPr>
          <p:nvPr/>
        </p:nvPicPr>
        <p:blipFill>
          <a:blip r:embed="rId6"/>
          <a:stretch>
            <a:fillRect/>
          </a:stretch>
        </p:blipFill>
        <p:spPr>
          <a:xfrm>
            <a:off x="4800600" y="4830097"/>
            <a:ext cx="3200400" cy="1799303"/>
          </a:xfrm>
          <a:prstGeom prst="rect">
            <a:avLst/>
          </a:prstGeom>
        </p:spPr>
      </p:pic>
    </p:spTree>
    <p:extLst>
      <p:ext uri="{BB962C8B-B14F-4D97-AF65-F5344CB8AC3E}">
        <p14:creationId xmlns:p14="http://schemas.microsoft.com/office/powerpoint/2010/main" val="168917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611648"/>
            <a:ext cx="5410200" cy="1036638"/>
          </a:xfrm>
        </p:spPr>
        <p:txBody>
          <a:bodyPr/>
          <a:lstStyle/>
          <a:p>
            <a:r>
              <a:rPr lang="en-US" altLang="en-US" dirty="0"/>
              <a:t>Advanced SDR</a:t>
            </a:r>
          </a:p>
        </p:txBody>
      </p:sp>
      <p:sp>
        <p:nvSpPr>
          <p:cNvPr id="8195" name="Rectangle 3">
            <a:extLst>
              <a:ext uri="{FF2B5EF4-FFF2-40B4-BE49-F238E27FC236}">
                <a16:creationId xmlns:a16="http://schemas.microsoft.com/office/drawing/2014/main" id="{FAB31173-7F70-1AAF-128A-C1D1508BA4B3}"/>
              </a:ext>
            </a:extLst>
          </p:cNvPr>
          <p:cNvSpPr>
            <a:spLocks noGrp="1" noChangeArrowheads="1"/>
          </p:cNvSpPr>
          <p:nvPr>
            <p:ph type="body" idx="1"/>
          </p:nvPr>
        </p:nvSpPr>
        <p:spPr>
          <a:xfrm>
            <a:off x="3492500" y="1221248"/>
            <a:ext cx="5499100" cy="2209800"/>
          </a:xfrm>
        </p:spPr>
        <p:txBody>
          <a:bodyPr/>
          <a:lstStyle/>
          <a:p>
            <a:pPr marL="457200" marR="0">
              <a:lnSpc>
                <a:spcPct val="115000"/>
              </a:lnSpc>
              <a:spcBef>
                <a:spcPts val="0"/>
              </a:spcBef>
              <a:spcAft>
                <a:spcPts val="1000"/>
              </a:spcAft>
            </a:pPr>
            <a:r>
              <a:rPr lang="en-US" i="1" kern="100" dirty="0">
                <a:effectLst/>
                <a:ea typeface="Calibri" panose="020F0502020204030204" pitchFamily="34" charset="0"/>
                <a:cs typeface="Times New Roman" panose="02020603050405020304" pitchFamily="18" charset="0"/>
              </a:rPr>
              <a:t>Dumb Luck!</a:t>
            </a:r>
          </a:p>
          <a:p>
            <a:pPr marL="857250" lvl="1">
              <a:lnSpc>
                <a:spcPct val="115000"/>
              </a:lnSpc>
              <a:spcBef>
                <a:spcPts val="0"/>
              </a:spcBef>
              <a:spcAft>
                <a:spcPts val="1000"/>
              </a:spcAft>
            </a:pPr>
            <a:r>
              <a:rPr lang="en-US" kern="100" dirty="0">
                <a:effectLst/>
                <a:ea typeface="Calibri" panose="020F0502020204030204" pitchFamily="34" charset="0"/>
                <a:cs typeface="Times New Roman" panose="02020603050405020304" pitchFamily="18" charset="0"/>
              </a:rPr>
              <a:t>A Grand Prize Win at 2015 Dayton Hamvention</a:t>
            </a:r>
          </a:p>
          <a:p>
            <a:pPr marL="857250" lvl="1">
              <a:lnSpc>
                <a:spcPct val="115000"/>
              </a:lnSpc>
              <a:spcBef>
                <a:spcPts val="0"/>
              </a:spcBef>
              <a:spcAft>
                <a:spcPts val="1000"/>
              </a:spcAft>
            </a:pPr>
            <a:r>
              <a:rPr lang="en-US" kern="100" dirty="0">
                <a:ea typeface="Calibri" panose="020F0502020204030204" pitchFamily="34" charset="0"/>
                <a:cs typeface="Times New Roman" panose="02020603050405020304" pitchFamily="18" charset="0"/>
              </a:rPr>
              <a:t>ELAD FDM S2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45F111-A43D-9499-C8ED-5337778351D1}"/>
              </a:ext>
            </a:extLst>
          </p:cNvPr>
          <p:cNvPicPr>
            <a:picLocks noChangeAspect="1"/>
          </p:cNvPicPr>
          <p:nvPr/>
        </p:nvPicPr>
        <p:blipFill>
          <a:blip r:embed="rId2"/>
          <a:stretch>
            <a:fillRect/>
          </a:stretch>
        </p:blipFill>
        <p:spPr>
          <a:xfrm>
            <a:off x="4038600" y="3429000"/>
            <a:ext cx="3927722" cy="2677264"/>
          </a:xfrm>
          <a:prstGeom prst="rect">
            <a:avLst/>
          </a:prstGeom>
        </p:spPr>
      </p:pic>
    </p:spTree>
    <p:extLst>
      <p:ext uri="{BB962C8B-B14F-4D97-AF65-F5344CB8AC3E}">
        <p14:creationId xmlns:p14="http://schemas.microsoft.com/office/powerpoint/2010/main" val="2809009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6D173B-EF63-6FF4-4BCD-49ABA27A0ADA}"/>
              </a:ext>
            </a:extLst>
          </p:cNvPr>
          <p:cNvSpPr>
            <a:spLocks noGrp="1" noChangeArrowheads="1"/>
          </p:cNvSpPr>
          <p:nvPr>
            <p:ph type="title"/>
          </p:nvPr>
        </p:nvSpPr>
        <p:spPr>
          <a:xfrm>
            <a:off x="3505200" y="685800"/>
            <a:ext cx="5410200" cy="685800"/>
          </a:xfrm>
        </p:spPr>
        <p:txBody>
          <a:bodyPr/>
          <a:lstStyle/>
          <a:p>
            <a:r>
              <a:rPr lang="en-US" altLang="en-US" dirty="0"/>
              <a:t>ELAD FDM-S2</a:t>
            </a:r>
          </a:p>
        </p:txBody>
      </p:sp>
      <p:sp>
        <p:nvSpPr>
          <p:cNvPr id="2" name="TextBox 1">
            <a:extLst>
              <a:ext uri="{FF2B5EF4-FFF2-40B4-BE49-F238E27FC236}">
                <a16:creationId xmlns:a16="http://schemas.microsoft.com/office/drawing/2014/main" id="{6CE48CC5-1FDC-9237-2365-704B5FCF9F84}"/>
              </a:ext>
            </a:extLst>
          </p:cNvPr>
          <p:cNvSpPr txBox="1"/>
          <p:nvPr/>
        </p:nvSpPr>
        <p:spPr>
          <a:xfrm>
            <a:off x="2133600" y="1447800"/>
            <a:ext cx="6781800" cy="3867469"/>
          </a:xfrm>
          <a:prstGeom prst="rect">
            <a:avLst/>
          </a:prstGeom>
          <a:noFill/>
        </p:spPr>
        <p:txBody>
          <a:bodyPr wrap="square" rtlCol="0">
            <a:spAutoFit/>
          </a:bodyPr>
          <a:lstStyle/>
          <a:p>
            <a:pPr marL="1371600" marR="0" algn="l">
              <a:lnSpc>
                <a:spcPct val="115000"/>
              </a:lnSpc>
              <a:spcBef>
                <a:spcPts val="0"/>
              </a:spcBef>
              <a:spcAft>
                <a:spcPts val="1000"/>
              </a:spcAf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Italian made SDR Receiver</a:t>
            </a:r>
          </a:p>
          <a:p>
            <a:pPr marL="1371600" marR="0" algn="l">
              <a:lnSpc>
                <a:spcPct val="115000"/>
              </a:lnSpc>
              <a:spcBef>
                <a:spcPts val="0"/>
              </a:spcBef>
              <a:spcAft>
                <a:spcPts val="1000"/>
              </a:spcAf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FDM-S2 is a direct sampling receiver based on 122.88MHz 16bit single channel AD converter covering HF and 6m. It offers the possibility to exploiting the under sampling mode covering </a:t>
            </a:r>
            <a:r>
              <a:rPr lang="en-US"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FM Broadcasting Band and exploring part of the VHF Band (135-165MHz).</a:t>
            </a:r>
          </a:p>
          <a:p>
            <a:pPr marL="1371600" marR="0" algn="l">
              <a:lnSpc>
                <a:spcPct val="115000"/>
              </a:lnSpc>
              <a:spcBef>
                <a:spcPts val="0"/>
              </a:spcBef>
              <a:spcAft>
                <a:spcPts val="1000"/>
              </a:spcAft>
            </a:pPr>
            <a:r>
              <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prize came with other accessories, and at the time was valued at about $800 US.  Today, the SDR Receiver retails for about $440 US.</a:t>
            </a:r>
          </a:p>
        </p:txBody>
      </p:sp>
    </p:spTree>
    <p:extLst>
      <p:ext uri="{BB962C8B-B14F-4D97-AF65-F5344CB8AC3E}">
        <p14:creationId xmlns:p14="http://schemas.microsoft.com/office/powerpoint/2010/main" val="262313997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40378</TotalTime>
  <Words>2190</Words>
  <Application>Microsoft Office PowerPoint</Application>
  <PresentationFormat>On-screen Show (4:3)</PresentationFormat>
  <Paragraphs>121</Paragraphs>
  <Slides>39</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39</vt:i4>
      </vt:variant>
    </vt:vector>
  </HeadingPairs>
  <TitlesOfParts>
    <vt:vector size="45" baseType="lpstr">
      <vt:lpstr>Arial</vt:lpstr>
      <vt:lpstr>Calibri</vt:lpstr>
      <vt:lpstr>Times New Roman</vt:lpstr>
      <vt:lpstr>Default Design</vt:lpstr>
      <vt:lpstr>1_Custom Design</vt:lpstr>
      <vt:lpstr>2_Custom Design</vt:lpstr>
      <vt:lpstr>My SDR Journey</vt:lpstr>
      <vt:lpstr>Overview</vt:lpstr>
      <vt:lpstr>Overview</vt:lpstr>
      <vt:lpstr>Overview</vt:lpstr>
      <vt:lpstr>Overview</vt:lpstr>
      <vt:lpstr>In the Beginning</vt:lpstr>
      <vt:lpstr>SDR Software</vt:lpstr>
      <vt:lpstr>Advanced SDR</vt:lpstr>
      <vt:lpstr>ELAD FDM-S2</vt:lpstr>
      <vt:lpstr>ELAD FDM-S2</vt:lpstr>
      <vt:lpstr>ELAD FDM-S2</vt:lpstr>
      <vt:lpstr>ELAD FDM-S2</vt:lpstr>
      <vt:lpstr>Time Marches On!!!</vt:lpstr>
      <vt:lpstr>SDRPlayDUO</vt:lpstr>
      <vt:lpstr>SDRPlayDUO</vt:lpstr>
      <vt:lpstr>Antennas Used for my SDR Receiver:</vt:lpstr>
      <vt:lpstr>Antennas</vt:lpstr>
      <vt:lpstr>Antennas</vt:lpstr>
      <vt:lpstr>So Far, This Was My Initial SDR Setup</vt:lpstr>
      <vt:lpstr>So Far, This Was My Initial SDR Setup</vt:lpstr>
      <vt:lpstr>Customization &amp; Improvements</vt:lpstr>
      <vt:lpstr>Customization &amp; Improvements</vt:lpstr>
      <vt:lpstr>Customization &amp; Improvements</vt:lpstr>
      <vt:lpstr>Special Considerations</vt:lpstr>
      <vt:lpstr>Here was my problem…</vt:lpstr>
      <vt:lpstr>Special Considerations</vt:lpstr>
      <vt:lpstr>Special Considerations</vt:lpstr>
      <vt:lpstr>Special Considerations</vt:lpstr>
      <vt:lpstr>Having Fun!!!</vt:lpstr>
      <vt:lpstr>Having Fun!!!</vt:lpstr>
      <vt:lpstr>Having Fun!!!</vt:lpstr>
      <vt:lpstr>Having Fun!!!</vt:lpstr>
      <vt:lpstr>Having Fun!!!</vt:lpstr>
      <vt:lpstr>Having Fun!!!</vt:lpstr>
      <vt:lpstr>Having Fun!!!</vt:lpstr>
      <vt:lpstr>Having Fun!!!</vt:lpstr>
      <vt:lpstr>Special Thanks!</vt:lpstr>
      <vt:lpstr>PowerPoint Presentation</vt:lpstr>
      <vt:lpstr>A Hams in Space Production! Copyright © 2024 Randal R. Schulze  dba Hams in Space</vt:lpstr>
    </vt:vector>
  </TitlesOfParts>
  <Company>eclipsed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eclipse</dc:creator>
  <cp:lastModifiedBy>Purple Sage</cp:lastModifiedBy>
  <cp:revision>247</cp:revision>
  <dcterms:created xsi:type="dcterms:W3CDTF">2008-06-20T19:53:10Z</dcterms:created>
  <dcterms:modified xsi:type="dcterms:W3CDTF">2024-08-09T15:32:00Z</dcterms:modified>
</cp:coreProperties>
</file>